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5" r:id="rId1"/>
  </p:sldMasterIdLst>
  <p:notesMasterIdLst>
    <p:notesMasterId r:id="rId21"/>
  </p:notesMasterIdLst>
  <p:sldIdLst>
    <p:sldId id="257" r:id="rId2"/>
    <p:sldId id="270" r:id="rId3"/>
    <p:sldId id="277" r:id="rId4"/>
    <p:sldId id="283" r:id="rId5"/>
    <p:sldId id="282" r:id="rId6"/>
    <p:sldId id="280" r:id="rId7"/>
    <p:sldId id="284" r:id="rId8"/>
    <p:sldId id="287" r:id="rId9"/>
    <p:sldId id="272" r:id="rId10"/>
    <p:sldId id="288" r:id="rId11"/>
    <p:sldId id="299" r:id="rId12"/>
    <p:sldId id="293" r:id="rId13"/>
    <p:sldId id="294" r:id="rId14"/>
    <p:sldId id="295" r:id="rId15"/>
    <p:sldId id="296" r:id="rId16"/>
    <p:sldId id="297" r:id="rId17"/>
    <p:sldId id="301" r:id="rId18"/>
    <p:sldId id="302" r:id="rId19"/>
    <p:sldId id="29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11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70" autoAdjust="0"/>
    <p:restoredTop sz="95501" autoAdjust="0"/>
  </p:normalViewPr>
  <p:slideViewPr>
    <p:cSldViewPr snapToGrid="0">
      <p:cViewPr varScale="1">
        <p:scale>
          <a:sx n="209" d="100"/>
          <a:sy n="209" d="100"/>
        </p:scale>
        <p:origin x="-128" y="-352"/>
      </p:cViewPr>
      <p:guideLst>
        <p:guide orient="horz" pos="1870"/>
        <p:guide pos="435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3793F8-4174-4D26-9A0A-8AEAB029DECF}" type="datetimeFigureOut">
              <a:rPr lang="en-US" smtClean="0"/>
              <a:t>11/28/16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85AC3A-3BF0-438A-8A2B-4A023CEF01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461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C5025-E8C6-F440-B179-BCED533058D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078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Needs gray background boxes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5AC3A-3BF0-438A-8A2B-4A023CEF015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377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C5025-E8C6-F440-B179-BCED533058D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409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417"/>
              </a:lnSpc>
            </a:pPr>
            <a:r>
              <a:rPr lang="en-US" dirty="0"/>
              <a:t>LOCAL AREA NETWORK</a:t>
            </a:r>
          </a:p>
          <a:p>
            <a:pPr>
              <a:lnSpc>
                <a:spcPts val="1417"/>
              </a:lnSpc>
            </a:pPr>
            <a:r>
              <a:rPr lang="en-US" dirty="0">
                <a:solidFill>
                  <a:schemeClr val="bg1"/>
                </a:solidFill>
              </a:rPr>
              <a:t>Short range communication</a:t>
            </a:r>
          </a:p>
          <a:p>
            <a:pPr marL="92519" indent="-92519">
              <a:lnSpc>
                <a:spcPts val="1417"/>
              </a:lnSpc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40%</a:t>
            </a:r>
          </a:p>
          <a:p>
            <a:pPr marL="92519" indent="-92519">
              <a:lnSpc>
                <a:spcPts val="1417"/>
              </a:lnSpc>
              <a:buClr>
                <a:schemeClr val="accent1"/>
              </a:buClr>
              <a:buSzPct val="75000"/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Well established standards </a:t>
            </a:r>
          </a:p>
          <a:p>
            <a:pPr marL="92519" indent="-92519">
              <a:lnSpc>
                <a:spcPts val="1417"/>
              </a:lnSpc>
              <a:buClr>
                <a:schemeClr val="accent1"/>
              </a:buClr>
              <a:buSzPct val="75000"/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 building</a:t>
            </a:r>
          </a:p>
          <a:p>
            <a:pPr marL="92519" indent="-92519">
              <a:lnSpc>
                <a:spcPts val="1417"/>
              </a:lnSpc>
              <a:buClr>
                <a:schemeClr val="accent1"/>
              </a:buClr>
              <a:buSzPct val="75000"/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Battery lifetime</a:t>
            </a:r>
          </a:p>
          <a:p>
            <a:pPr marL="92519" indent="-92519">
              <a:lnSpc>
                <a:spcPts val="1417"/>
              </a:lnSpc>
              <a:buClr>
                <a:schemeClr val="accent1"/>
              </a:buClr>
              <a:buSzPct val="75000"/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Provisioning</a:t>
            </a:r>
          </a:p>
          <a:p>
            <a:pPr marL="92519" indent="-92519">
              <a:lnSpc>
                <a:spcPts val="1417"/>
              </a:lnSpc>
              <a:buClr>
                <a:schemeClr val="accent1"/>
              </a:buClr>
              <a:buSzPct val="75000"/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Network cost &amp; dependencies</a:t>
            </a:r>
          </a:p>
          <a:p>
            <a:pPr marL="92519" indent="-92519">
              <a:lnSpc>
                <a:spcPts val="1417"/>
              </a:lnSpc>
              <a:buClr>
                <a:schemeClr val="accent1"/>
              </a:buClr>
              <a:buSzPct val="75000"/>
              <a:buFont typeface="Arial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>
              <a:lnSpc>
                <a:spcPts val="1417"/>
              </a:lnSpc>
            </a:pPr>
            <a:r>
              <a:rPr lang="en-US" dirty="0">
                <a:solidFill>
                  <a:schemeClr val="accent3"/>
                </a:solidFill>
              </a:rPr>
              <a:t>LOW POWER WIDE AREA</a:t>
            </a:r>
          </a:p>
          <a:p>
            <a:pPr>
              <a:lnSpc>
                <a:spcPts val="1417"/>
              </a:lnSpc>
            </a:pPr>
            <a:r>
              <a:rPr lang="en-US" dirty="0">
                <a:solidFill>
                  <a:schemeClr val="bg1"/>
                </a:solidFill>
              </a:rPr>
              <a:t>(LPWAN) Internet of things</a:t>
            </a:r>
          </a:p>
          <a:p>
            <a:pPr marL="92519" indent="-92519">
              <a:lnSpc>
                <a:spcPts val="1417"/>
              </a:lnSpc>
              <a:buFont typeface="Arial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45%</a:t>
            </a:r>
          </a:p>
          <a:p>
            <a:pPr marL="92519" indent="-92519">
              <a:lnSpc>
                <a:spcPts val="1417"/>
              </a:lnSpc>
              <a:buClr>
                <a:schemeClr val="accent3"/>
              </a:buClr>
              <a:buSzPct val="75000"/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Low power consumption</a:t>
            </a:r>
          </a:p>
          <a:p>
            <a:pPr marL="92519" indent="-92519">
              <a:lnSpc>
                <a:spcPts val="1417"/>
              </a:lnSpc>
              <a:buClr>
                <a:schemeClr val="accent3"/>
              </a:buClr>
              <a:buSzPct val="75000"/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Low cost</a:t>
            </a:r>
          </a:p>
          <a:p>
            <a:pPr marL="92519" indent="-92519">
              <a:lnSpc>
                <a:spcPts val="1417"/>
              </a:lnSpc>
              <a:buClr>
                <a:schemeClr val="accent3"/>
              </a:buClr>
              <a:buSzPct val="75000"/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Positioning</a:t>
            </a:r>
          </a:p>
          <a:p>
            <a:pPr marL="92519" indent="-92519">
              <a:lnSpc>
                <a:spcPts val="1417"/>
              </a:lnSpc>
              <a:buClr>
                <a:schemeClr val="accent3"/>
              </a:buClr>
              <a:buSzPct val="75000"/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High data rate</a:t>
            </a:r>
          </a:p>
          <a:p>
            <a:pPr marL="92519" indent="-92519">
              <a:lnSpc>
                <a:spcPts val="1417"/>
              </a:lnSpc>
              <a:buClr>
                <a:schemeClr val="accent3"/>
              </a:buClr>
              <a:buSzPct val="75000"/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Emerging standards</a:t>
            </a:r>
          </a:p>
          <a:p>
            <a:pPr marL="92519" indent="-92519">
              <a:lnSpc>
                <a:spcPts val="1417"/>
              </a:lnSpc>
              <a:buClr>
                <a:schemeClr val="accent1"/>
              </a:buClr>
              <a:buSzPct val="75000"/>
              <a:buFont typeface="Arial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>
              <a:lnSpc>
                <a:spcPts val="1417"/>
              </a:lnSpc>
            </a:pPr>
            <a:r>
              <a:rPr lang="en-US" dirty="0"/>
              <a:t>CELLULAR NETWORK</a:t>
            </a:r>
          </a:p>
          <a:p>
            <a:pPr>
              <a:lnSpc>
                <a:spcPts val="1417"/>
              </a:lnSpc>
            </a:pPr>
            <a:r>
              <a:rPr lang="en-US" dirty="0">
                <a:solidFill>
                  <a:schemeClr val="bg1"/>
                </a:solidFill>
              </a:rPr>
              <a:t>Traditional M2M</a:t>
            </a:r>
          </a:p>
          <a:p>
            <a:pPr marL="92519" indent="-92519">
              <a:lnSpc>
                <a:spcPts val="1417"/>
              </a:lnSpc>
              <a:buFont typeface="Arial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15%</a:t>
            </a:r>
          </a:p>
          <a:p>
            <a:pPr marL="92519" indent="-92519">
              <a:lnSpc>
                <a:spcPts val="1417"/>
              </a:lnSpc>
              <a:buClr>
                <a:schemeClr val="accent1"/>
              </a:buClr>
              <a:buSzPct val="75000"/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Existing coverage</a:t>
            </a:r>
          </a:p>
          <a:p>
            <a:pPr marL="92519" indent="-92519">
              <a:lnSpc>
                <a:spcPts val="1417"/>
              </a:lnSpc>
              <a:buClr>
                <a:schemeClr val="accent1"/>
              </a:buClr>
              <a:buSzPct val="75000"/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High data rate</a:t>
            </a:r>
          </a:p>
          <a:p>
            <a:pPr marL="92519" indent="-92519">
              <a:lnSpc>
                <a:spcPts val="1417"/>
              </a:lnSpc>
              <a:buClr>
                <a:schemeClr val="accent1"/>
              </a:buClr>
              <a:buSzPct val="75000"/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Battery lifetime</a:t>
            </a:r>
          </a:p>
          <a:p>
            <a:pPr marL="92519" indent="-92519">
              <a:lnSpc>
                <a:spcPts val="1417"/>
              </a:lnSpc>
              <a:buClr>
                <a:schemeClr val="accent1"/>
              </a:buClr>
              <a:buSzPct val="75000"/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Total cost of ownership</a:t>
            </a:r>
          </a:p>
          <a:p>
            <a:pPr marL="92519" indent="-92519">
              <a:lnSpc>
                <a:spcPts val="1417"/>
              </a:lnSpc>
              <a:buClr>
                <a:schemeClr val="accent1"/>
              </a:buClr>
              <a:buSzPct val="75000"/>
              <a:buFont typeface="Arial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defTabSz="693892">
              <a:defRPr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C5025-E8C6-F440-B179-BCED533058D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589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C5025-E8C6-F440-B179-BCED533058D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566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0"/>
            <a:ext cx="12181172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76" y="2988763"/>
            <a:ext cx="4752448" cy="814572"/>
          </a:xfrm>
          <a:prstGeom prst="rect">
            <a:avLst/>
          </a:prstGeom>
          <a:effectLst>
            <a:outerShdw blurRad="317500" dist="38100" dir="2700000" sx="102000" sy="102000" algn="tl" rotWithShape="0">
              <a:prstClr val="black"/>
            </a:outerShdw>
          </a:effectLst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718985" y="4536122"/>
            <a:ext cx="4754033" cy="409943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chemeClr val="accent1"/>
                </a:solidFill>
              </a:defRPr>
            </a:lvl1pPr>
          </a:lstStyle>
          <a:p>
            <a:pPr lvl="0"/>
            <a:endParaRPr lang="en-US" dirty="0" smtClean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718985" y="4972199"/>
            <a:ext cx="4754033" cy="409943"/>
          </a:xfrm>
        </p:spPr>
        <p:txBody>
          <a:bodyPr/>
          <a:lstStyle>
            <a:lvl1pPr marL="0" indent="0" algn="ctr">
              <a:buNone/>
              <a:defRPr sz="1333" b="1" baseline="0">
                <a:solidFill>
                  <a:schemeClr val="accent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4882057" y="3972808"/>
            <a:ext cx="24654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Helvetica Neue"/>
              </a:rPr>
              <a:t>A</a:t>
            </a:r>
            <a:r>
              <a:rPr lang="en-US" sz="1200" baseline="0" dirty="0" smtClean="0">
                <a:solidFill>
                  <a:schemeClr val="bg1"/>
                </a:solidFill>
                <a:latin typeface="Helvetica Neue"/>
              </a:rPr>
              <a:t>   C O M C A S T   S E R V I C E</a:t>
            </a:r>
            <a:endParaRPr lang="en-US" sz="1200" dirty="0">
              <a:solidFill>
                <a:schemeClr val="bg1"/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122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of Contents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1067" y="1058334"/>
            <a:ext cx="4851400" cy="4868333"/>
          </a:xfrm>
        </p:spPr>
        <p:txBody>
          <a:bodyPr>
            <a:normAutofit/>
          </a:bodyPr>
          <a:lstStyle>
            <a:lvl1pPr>
              <a:defRPr sz="9333" b="1">
                <a:solidFill>
                  <a:schemeClr val="accent1"/>
                </a:solidFill>
                <a:latin typeface="Helvetica Neue Light"/>
                <a:ea typeface="Helvetica Neue Light"/>
                <a:cs typeface="Arial" charset="0"/>
              </a:defRPr>
            </a:lvl1pPr>
          </a:lstStyle>
          <a:p>
            <a:r>
              <a:rPr lang="en-US" dirty="0" smtClean="0"/>
              <a:t>TOC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64400" y="1178189"/>
            <a:ext cx="4089400" cy="354279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2933">
                <a:solidFill>
                  <a:schemeClr val="accent2"/>
                </a:solidFill>
                <a:latin typeface="Helvetica Neue Light"/>
                <a:ea typeface="Helvetica Neue Light"/>
                <a:cs typeface="Arial" charset="0"/>
              </a:defRPr>
            </a:lvl1pPr>
            <a:lvl2pPr marL="457189" indent="0">
              <a:buNone/>
              <a:defRPr>
                <a:latin typeface="Arial" charset="0"/>
                <a:ea typeface="Arial" charset="0"/>
                <a:cs typeface="Arial" charset="0"/>
              </a:defRPr>
            </a:lvl2pPr>
            <a:lvl3pPr marL="914377" indent="0">
              <a:buNone/>
              <a:defRPr>
                <a:latin typeface="Arial" charset="0"/>
                <a:ea typeface="Arial" charset="0"/>
                <a:cs typeface="Arial" charset="0"/>
              </a:defRPr>
            </a:lvl3pPr>
            <a:lvl4pPr marL="1371566" indent="0">
              <a:buNone/>
              <a:defRPr>
                <a:latin typeface="Arial" charset="0"/>
                <a:ea typeface="Arial" charset="0"/>
                <a:cs typeface="Arial" charset="0"/>
              </a:defRPr>
            </a:lvl4pPr>
            <a:lvl5pPr marL="1828754" indent="0">
              <a:buNone/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Section title text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5782733" y="973667"/>
            <a:ext cx="0" cy="48768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>
            <a:spLocks noChangeAspect="1"/>
          </p:cNvSpPr>
          <p:nvPr/>
        </p:nvSpPr>
        <p:spPr>
          <a:xfrm>
            <a:off x="6396512" y="999727"/>
            <a:ext cx="694944" cy="69494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933" b="1" dirty="0" smtClean="0">
                <a:latin typeface="Helvetica Neue Light"/>
                <a:ea typeface="Arial" charset="0"/>
                <a:cs typeface="Arial" charset="0"/>
              </a:rPr>
              <a:t>01</a:t>
            </a:r>
            <a:endParaRPr lang="en-US" sz="2933" b="1" dirty="0">
              <a:latin typeface="Helvetica Neue Light"/>
              <a:ea typeface="Arial" charset="0"/>
              <a:cs typeface="Arial" charset="0"/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264400" y="2003210"/>
            <a:ext cx="4089400" cy="354279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2933">
                <a:solidFill>
                  <a:schemeClr val="accent2"/>
                </a:solidFill>
                <a:latin typeface="Helvetica Neue Light"/>
                <a:ea typeface="Helvetica Neue Light"/>
                <a:cs typeface="Arial" charset="0"/>
              </a:defRPr>
            </a:lvl1pPr>
            <a:lvl2pPr marL="457189" indent="0">
              <a:buNone/>
              <a:defRPr>
                <a:latin typeface="Arial" charset="0"/>
                <a:ea typeface="Arial" charset="0"/>
                <a:cs typeface="Arial" charset="0"/>
              </a:defRPr>
            </a:lvl2pPr>
            <a:lvl3pPr marL="914377" indent="0">
              <a:buNone/>
              <a:defRPr>
                <a:latin typeface="Arial" charset="0"/>
                <a:ea typeface="Arial" charset="0"/>
                <a:cs typeface="Arial" charset="0"/>
              </a:defRPr>
            </a:lvl3pPr>
            <a:lvl4pPr marL="1371566" indent="0">
              <a:buNone/>
              <a:defRPr>
                <a:latin typeface="Arial" charset="0"/>
                <a:ea typeface="Arial" charset="0"/>
                <a:cs typeface="Arial" charset="0"/>
              </a:defRPr>
            </a:lvl4pPr>
            <a:lvl5pPr marL="1828754" indent="0">
              <a:buNone/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Section title text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1" hasCustomPrompt="1"/>
          </p:nvPr>
        </p:nvSpPr>
        <p:spPr>
          <a:xfrm>
            <a:off x="7264400" y="2828233"/>
            <a:ext cx="4089400" cy="354279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2933">
                <a:solidFill>
                  <a:schemeClr val="accent2"/>
                </a:solidFill>
                <a:latin typeface="Helvetica Neue Light"/>
                <a:ea typeface="Helvetica Neue Light"/>
                <a:cs typeface="Arial" charset="0"/>
              </a:defRPr>
            </a:lvl1pPr>
            <a:lvl2pPr marL="457189" indent="0">
              <a:buNone/>
              <a:defRPr>
                <a:latin typeface="Arial" charset="0"/>
                <a:ea typeface="Arial" charset="0"/>
                <a:cs typeface="Arial" charset="0"/>
              </a:defRPr>
            </a:lvl2pPr>
            <a:lvl3pPr marL="914377" indent="0">
              <a:buNone/>
              <a:defRPr>
                <a:latin typeface="Arial" charset="0"/>
                <a:ea typeface="Arial" charset="0"/>
                <a:cs typeface="Arial" charset="0"/>
              </a:defRPr>
            </a:lvl3pPr>
            <a:lvl4pPr marL="1371566" indent="0">
              <a:buNone/>
              <a:defRPr>
                <a:latin typeface="Arial" charset="0"/>
                <a:ea typeface="Arial" charset="0"/>
                <a:cs typeface="Arial" charset="0"/>
              </a:defRPr>
            </a:lvl4pPr>
            <a:lvl5pPr marL="1828754" indent="0">
              <a:buNone/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Section title text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2" hasCustomPrompt="1"/>
          </p:nvPr>
        </p:nvSpPr>
        <p:spPr>
          <a:xfrm>
            <a:off x="7264400" y="3662423"/>
            <a:ext cx="4089400" cy="354279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2933">
                <a:solidFill>
                  <a:schemeClr val="accent2"/>
                </a:solidFill>
                <a:latin typeface="Helvetica Neue Light"/>
                <a:ea typeface="Helvetica Neue Light"/>
                <a:cs typeface="Arial" charset="0"/>
              </a:defRPr>
            </a:lvl1pPr>
            <a:lvl2pPr marL="457189" indent="0">
              <a:buNone/>
              <a:defRPr>
                <a:latin typeface="Arial" charset="0"/>
                <a:ea typeface="Arial" charset="0"/>
                <a:cs typeface="Arial" charset="0"/>
              </a:defRPr>
            </a:lvl2pPr>
            <a:lvl3pPr marL="914377" indent="0">
              <a:buNone/>
              <a:defRPr>
                <a:latin typeface="Arial" charset="0"/>
                <a:ea typeface="Arial" charset="0"/>
                <a:cs typeface="Arial" charset="0"/>
              </a:defRPr>
            </a:lvl3pPr>
            <a:lvl4pPr marL="1371566" indent="0">
              <a:buNone/>
              <a:defRPr>
                <a:latin typeface="Arial" charset="0"/>
                <a:ea typeface="Arial" charset="0"/>
                <a:cs typeface="Arial" charset="0"/>
              </a:defRPr>
            </a:lvl4pPr>
            <a:lvl5pPr marL="1828754" indent="0">
              <a:buNone/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Section title text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7264400" y="4491822"/>
            <a:ext cx="4089400" cy="354279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2933">
                <a:solidFill>
                  <a:schemeClr val="accent2"/>
                </a:solidFill>
                <a:latin typeface="Helvetica Neue Light"/>
                <a:ea typeface="Helvetica Neue Light"/>
                <a:cs typeface="Arial" charset="0"/>
              </a:defRPr>
            </a:lvl1pPr>
            <a:lvl2pPr marL="457189" indent="0">
              <a:buNone/>
              <a:defRPr>
                <a:latin typeface="Arial" charset="0"/>
                <a:ea typeface="Arial" charset="0"/>
                <a:cs typeface="Arial" charset="0"/>
              </a:defRPr>
            </a:lvl2pPr>
            <a:lvl3pPr marL="914377" indent="0">
              <a:buNone/>
              <a:defRPr>
                <a:latin typeface="Arial" charset="0"/>
                <a:ea typeface="Arial" charset="0"/>
                <a:cs typeface="Arial" charset="0"/>
              </a:defRPr>
            </a:lvl3pPr>
            <a:lvl4pPr marL="1371566" indent="0">
              <a:buNone/>
              <a:defRPr>
                <a:latin typeface="Arial" charset="0"/>
                <a:ea typeface="Arial" charset="0"/>
                <a:cs typeface="Arial" charset="0"/>
              </a:defRPr>
            </a:lvl4pPr>
            <a:lvl5pPr marL="1828754" indent="0">
              <a:buNone/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Section title text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7264400" y="5316845"/>
            <a:ext cx="4089400" cy="354279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2933">
                <a:solidFill>
                  <a:schemeClr val="accent2"/>
                </a:solidFill>
                <a:latin typeface="Helvetica Neue Light"/>
                <a:ea typeface="Helvetica Neue Light"/>
                <a:cs typeface="Arial" charset="0"/>
              </a:defRPr>
            </a:lvl1pPr>
            <a:lvl2pPr marL="457189" indent="0">
              <a:buNone/>
              <a:defRPr>
                <a:latin typeface="Arial" charset="0"/>
                <a:ea typeface="Arial" charset="0"/>
                <a:cs typeface="Arial" charset="0"/>
              </a:defRPr>
            </a:lvl2pPr>
            <a:lvl3pPr marL="914377" indent="0">
              <a:buNone/>
              <a:defRPr>
                <a:latin typeface="Arial" charset="0"/>
                <a:ea typeface="Arial" charset="0"/>
                <a:cs typeface="Arial" charset="0"/>
              </a:defRPr>
            </a:lvl3pPr>
            <a:lvl4pPr marL="1371566" indent="0">
              <a:buNone/>
              <a:defRPr>
                <a:latin typeface="Arial" charset="0"/>
                <a:ea typeface="Arial" charset="0"/>
                <a:cs typeface="Arial" charset="0"/>
              </a:defRPr>
            </a:lvl4pPr>
            <a:lvl5pPr marL="1828754" indent="0">
              <a:buNone/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Section title text</a:t>
            </a:r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6396512" y="1832876"/>
            <a:ext cx="694944" cy="69494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933" b="1" dirty="0" smtClean="0">
                <a:latin typeface="Helvetica Neue Light"/>
                <a:ea typeface="Arial" charset="0"/>
                <a:cs typeface="Arial" charset="0"/>
              </a:rPr>
              <a:t>02</a:t>
            </a:r>
            <a:endParaRPr lang="en-US" sz="2933" b="1" dirty="0">
              <a:latin typeface="Helvetica Neue Light"/>
              <a:ea typeface="Arial" charset="0"/>
              <a:cs typeface="Arial" charset="0"/>
            </a:endParaRPr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6396512" y="2663964"/>
            <a:ext cx="694944" cy="69494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933" b="1" dirty="0" smtClean="0">
                <a:latin typeface="Helvetica Neue Light"/>
                <a:ea typeface="Arial" charset="0"/>
                <a:cs typeface="Arial" charset="0"/>
              </a:rPr>
              <a:t>03</a:t>
            </a:r>
            <a:endParaRPr lang="en-US" sz="2933" b="1" dirty="0">
              <a:latin typeface="Helvetica Neue Light"/>
              <a:ea typeface="Arial" charset="0"/>
              <a:cs typeface="Arial" charset="0"/>
            </a:endParaRPr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6396512" y="3492500"/>
            <a:ext cx="694944" cy="69494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933" b="1" dirty="0" smtClean="0">
                <a:latin typeface="Helvetica Neue Light"/>
                <a:ea typeface="Arial" charset="0"/>
                <a:cs typeface="Arial" charset="0"/>
              </a:rPr>
              <a:t>04</a:t>
            </a:r>
            <a:endParaRPr lang="en-US" sz="2933" b="1" dirty="0">
              <a:latin typeface="Helvetica Neue Light"/>
              <a:ea typeface="Arial" charset="0"/>
              <a:cs typeface="Arial" charset="0"/>
            </a:endParaRPr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6396512" y="4327553"/>
            <a:ext cx="694944" cy="69494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933" b="1" dirty="0" smtClean="0">
                <a:latin typeface="Helvetica Neue Light"/>
                <a:ea typeface="Arial" charset="0"/>
                <a:cs typeface="Arial" charset="0"/>
              </a:rPr>
              <a:t>05</a:t>
            </a:r>
            <a:endParaRPr lang="en-US" sz="2933" b="1" dirty="0">
              <a:latin typeface="Helvetica Neue Light"/>
              <a:ea typeface="Arial" charset="0"/>
              <a:cs typeface="Arial" charset="0"/>
            </a:endParaRPr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6396512" y="5155523"/>
            <a:ext cx="694944" cy="69494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933" b="1" dirty="0" smtClean="0">
                <a:latin typeface="Helvetica Neue Light"/>
                <a:ea typeface="Arial" charset="0"/>
                <a:cs typeface="Arial" charset="0"/>
              </a:rPr>
              <a:t>06</a:t>
            </a:r>
            <a:endParaRPr lang="en-US" sz="2933" b="1" dirty="0">
              <a:latin typeface="Helvetica Neue Light"/>
              <a:ea typeface="Arial" charset="0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 smtClean="0"/>
              <a:t>Confidential and Proprietary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16C0488-217C-405E-84A7-2C6B75A710C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11035920" y="6407368"/>
            <a:ext cx="280416" cy="280416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8" y="6406772"/>
            <a:ext cx="968281" cy="165964"/>
          </a:xfrm>
          <a:prstGeom prst="rect">
            <a:avLst/>
          </a:prstGeom>
          <a:effectLst>
            <a:outerShdw blurRad="317500" dist="38100" dir="2700000" sx="102000" sy="102000" algn="tl" rotWithShape="0">
              <a:prstClr val="black"/>
            </a:outerShdw>
          </a:effectLst>
        </p:spPr>
      </p:pic>
    </p:spTree>
    <p:extLst>
      <p:ext uri="{BB962C8B-B14F-4D97-AF65-F5344CB8AC3E}">
        <p14:creationId xmlns:p14="http://schemas.microsoft.com/office/powerpoint/2010/main" val="427996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 smtClean="0"/>
              <a:t>Confidential and Proprietary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16C0488-217C-405E-84A7-2C6B75A710C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629506" y="1705149"/>
            <a:ext cx="5565977" cy="1325563"/>
          </a:xfrm>
        </p:spPr>
        <p:txBody>
          <a:bodyPr lIns="0" tIns="0" rIns="0" bIns="0">
            <a:normAutofit/>
          </a:bodyPr>
          <a:lstStyle>
            <a:lvl1pPr>
              <a:defRPr sz="9333" b="1">
                <a:latin typeface="Helvetica Neue Light"/>
                <a:ea typeface="Helvetica Neue Light"/>
                <a:cs typeface="Arial" charset="0"/>
              </a:defRPr>
            </a:lvl1pPr>
          </a:lstStyle>
          <a:p>
            <a:r>
              <a:rPr lang="en-US" dirty="0" smtClean="0"/>
              <a:t>01</a:t>
            </a:r>
            <a:endParaRPr lang="en-US" dirty="0"/>
          </a:p>
        </p:txBody>
      </p:sp>
      <p:sp>
        <p:nvSpPr>
          <p:cNvPr id="2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28649" y="3020258"/>
            <a:ext cx="10363200" cy="249343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8800"/>
              </a:lnSpc>
              <a:buNone/>
              <a:defRPr sz="9333" b="1">
                <a:solidFill>
                  <a:schemeClr val="accent1"/>
                </a:solidFill>
                <a:latin typeface="Helvetica Neue Light"/>
                <a:ea typeface="Helvetica Neue Light"/>
                <a:cs typeface="Arial" charset="0"/>
              </a:defRPr>
            </a:lvl1pPr>
            <a:lvl2pPr marL="457189" indent="0">
              <a:buNone/>
              <a:defRPr sz="9333">
                <a:latin typeface="Arial" charset="0"/>
                <a:ea typeface="Arial" charset="0"/>
                <a:cs typeface="Arial" charset="0"/>
              </a:defRPr>
            </a:lvl2pPr>
            <a:lvl3pPr marL="914377" indent="0">
              <a:buNone/>
              <a:defRPr sz="9333">
                <a:latin typeface="Arial" charset="0"/>
                <a:ea typeface="Arial" charset="0"/>
                <a:cs typeface="Arial" charset="0"/>
              </a:defRPr>
            </a:lvl3pPr>
            <a:lvl4pPr marL="1371566" indent="0">
              <a:buNone/>
              <a:defRPr sz="9333">
                <a:latin typeface="Arial" charset="0"/>
                <a:ea typeface="Arial" charset="0"/>
                <a:cs typeface="Arial" charset="0"/>
              </a:defRPr>
            </a:lvl4pPr>
            <a:lvl5pPr marL="1828754" indent="0">
              <a:buNone/>
              <a:defRPr sz="9333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11035920" y="6407368"/>
            <a:ext cx="280416" cy="280416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8" y="6406772"/>
            <a:ext cx="968281" cy="165964"/>
          </a:xfrm>
          <a:prstGeom prst="rect">
            <a:avLst/>
          </a:prstGeom>
          <a:effectLst>
            <a:outerShdw blurRad="317500" dist="38100" dir="2700000" sx="102000" sy="102000" algn="tl" rotWithShape="0">
              <a:prstClr val="black"/>
            </a:outerShdw>
          </a:effectLst>
        </p:spPr>
      </p:pic>
    </p:spTree>
    <p:extLst>
      <p:ext uri="{BB962C8B-B14F-4D97-AF65-F5344CB8AC3E}">
        <p14:creationId xmlns:p14="http://schemas.microsoft.com/office/powerpoint/2010/main" val="2227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Regular Background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 Neue Light"/>
                <a:ea typeface="Helvetica Neue Light"/>
                <a:cs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 Neue Light"/>
                <a:ea typeface="Helvetica Neue Light"/>
                <a:cs typeface="Arial" charset="0"/>
              </a:defRPr>
            </a:lvl1pPr>
            <a:lvl2pPr>
              <a:defRPr>
                <a:latin typeface="Helvetica Neue Light"/>
                <a:ea typeface="Helvetica Neue Light"/>
                <a:cs typeface="Arial" charset="0"/>
              </a:defRPr>
            </a:lvl2pPr>
            <a:lvl3pPr>
              <a:defRPr>
                <a:latin typeface="Helvetica Neue Light"/>
                <a:ea typeface="Helvetica Neue Light"/>
                <a:cs typeface="Arial" charset="0"/>
              </a:defRPr>
            </a:lvl3pPr>
            <a:lvl4pPr>
              <a:defRPr>
                <a:latin typeface="Helvetica Neue Light"/>
                <a:ea typeface="Helvetica Neue Light"/>
                <a:cs typeface="Arial" charset="0"/>
              </a:defRPr>
            </a:lvl4pPr>
            <a:lvl5pPr>
              <a:defRPr>
                <a:latin typeface="Helvetica Neue Light"/>
                <a:ea typeface="Helvetica Neue Light"/>
                <a:cs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Confidential and Proprietary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6C0488-217C-405E-84A7-2C6B75A710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51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Black Background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 Neue Light"/>
                <a:ea typeface="Helvetica Neue Light"/>
                <a:cs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 Neue Light"/>
                <a:ea typeface="Helvetica Neue Light"/>
                <a:cs typeface="Arial" charset="0"/>
              </a:defRPr>
            </a:lvl1pPr>
            <a:lvl2pPr>
              <a:defRPr>
                <a:latin typeface="Helvetica Neue Light"/>
                <a:ea typeface="Helvetica Neue Light"/>
                <a:cs typeface="Arial" charset="0"/>
              </a:defRPr>
            </a:lvl2pPr>
            <a:lvl3pPr>
              <a:defRPr>
                <a:latin typeface="Helvetica Neue Light"/>
                <a:ea typeface="Helvetica Neue Light"/>
                <a:cs typeface="Arial" charset="0"/>
              </a:defRPr>
            </a:lvl3pPr>
            <a:lvl4pPr>
              <a:defRPr>
                <a:latin typeface="Helvetica Neue Light"/>
                <a:ea typeface="Helvetica Neue Light"/>
                <a:cs typeface="Arial" charset="0"/>
              </a:defRPr>
            </a:lvl4pPr>
            <a:lvl5pPr>
              <a:defRPr>
                <a:latin typeface="Helvetica Neue Light"/>
                <a:ea typeface="Helvetica Neue Light"/>
                <a:cs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Confidential and Proprietary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6C0488-217C-405E-84A7-2C6B75A710C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11035920" y="6407368"/>
            <a:ext cx="280416" cy="280416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8" y="6406772"/>
            <a:ext cx="968281" cy="165964"/>
          </a:xfrm>
          <a:prstGeom prst="rect">
            <a:avLst/>
          </a:prstGeom>
          <a:effectLst>
            <a:outerShdw blurRad="317500" dist="38100" dir="2700000" sx="102000" sy="102000" algn="tl" rotWithShape="0">
              <a:prstClr val="black"/>
            </a:outerShdw>
          </a:effectLst>
        </p:spPr>
      </p:pic>
    </p:spTree>
    <p:extLst>
      <p:ext uri="{BB962C8B-B14F-4D97-AF65-F5344CB8AC3E}">
        <p14:creationId xmlns:p14="http://schemas.microsoft.com/office/powerpoint/2010/main" val="186215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Free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6200" y="557012"/>
            <a:ext cx="10717600" cy="422365"/>
          </a:xfrm>
        </p:spPr>
        <p:txBody>
          <a:bodyPr lIns="0" tIns="0" rIns="0" bIns="0">
            <a:noAutofit/>
          </a:bodyPr>
          <a:lstStyle>
            <a:lvl1pPr>
              <a:defRPr sz="2933" b="1">
                <a:solidFill>
                  <a:schemeClr val="accent1"/>
                </a:solidFill>
                <a:latin typeface="Helvetica Neue Light"/>
                <a:ea typeface="Helvetica Neue Light"/>
                <a:cs typeface="Arial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36200" y="1024849"/>
            <a:ext cx="10717600" cy="73541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133"/>
              </a:lnSpc>
              <a:buNone/>
              <a:defRPr sz="1600">
                <a:latin typeface="Helvetica Neue Light"/>
                <a:ea typeface="Helvetica Neue Light"/>
                <a:cs typeface="Arial" charset="0"/>
              </a:defRPr>
            </a:lvl1pPr>
            <a:lvl2pPr marL="457189" indent="0">
              <a:buNone/>
              <a:defRPr sz="1400">
                <a:latin typeface="Arial" charset="0"/>
                <a:ea typeface="Arial" charset="0"/>
                <a:cs typeface="Arial" charset="0"/>
              </a:defRPr>
            </a:lvl2pPr>
            <a:lvl3pPr marL="914377" indent="0">
              <a:buNone/>
              <a:defRPr sz="1333">
                <a:latin typeface="Arial" charset="0"/>
                <a:ea typeface="Arial" charset="0"/>
                <a:cs typeface="Arial" charset="0"/>
              </a:defRPr>
            </a:lvl3pPr>
            <a:lvl4pPr marL="1371566" indent="0"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754" indent="0"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Click to edit body copy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Confidential and Proprietary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 Neue Light"/>
              </a:defRPr>
            </a:lvl1pPr>
          </a:lstStyle>
          <a:p>
            <a:fld id="{016C0488-217C-405E-84A7-2C6B75A710C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11035920" y="6407368"/>
            <a:ext cx="280416" cy="280416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8076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2"/>
            <a:ext cx="12192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506" y="1705149"/>
            <a:ext cx="5565977" cy="1325563"/>
          </a:xfrm>
        </p:spPr>
        <p:txBody>
          <a:bodyPr lIns="0" tIns="0" rIns="0" bIns="0">
            <a:normAutofit/>
          </a:bodyPr>
          <a:lstStyle>
            <a:lvl1pPr>
              <a:defRPr sz="9333" b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01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2" y="3020258"/>
            <a:ext cx="5566833" cy="249343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8800"/>
              </a:lnSpc>
              <a:buNone/>
              <a:defRPr sz="9333" b="1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9333">
                <a:latin typeface="Arial" charset="0"/>
                <a:ea typeface="Arial" charset="0"/>
                <a:cs typeface="Arial" charset="0"/>
              </a:defRPr>
            </a:lvl2pPr>
            <a:lvl3pPr marL="914377" indent="0">
              <a:buNone/>
              <a:defRPr sz="9333">
                <a:latin typeface="Arial" charset="0"/>
                <a:ea typeface="Arial" charset="0"/>
                <a:cs typeface="Arial" charset="0"/>
              </a:defRPr>
            </a:lvl3pPr>
            <a:lvl4pPr marL="1371566" indent="0">
              <a:buNone/>
              <a:defRPr sz="9333">
                <a:latin typeface="Arial" charset="0"/>
                <a:ea typeface="Arial" charset="0"/>
                <a:cs typeface="Arial" charset="0"/>
              </a:defRPr>
            </a:lvl4pPr>
            <a:lvl5pPr marL="1828754" indent="0">
              <a:buNone/>
              <a:defRPr sz="9333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11035920" y="6407368"/>
            <a:ext cx="280416" cy="280416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42968" y="6356351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Neue Light"/>
              </a:defRPr>
            </a:lvl1pPr>
          </a:lstStyle>
          <a:p>
            <a:fld id="{F4C10441-9688-5C4B-A3AA-BA3B69FC3C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8" y="6406772"/>
            <a:ext cx="968281" cy="165964"/>
          </a:xfrm>
          <a:prstGeom prst="rect">
            <a:avLst/>
          </a:prstGeom>
          <a:effectLst>
            <a:outerShdw blurRad="317500" dist="38100" dir="2700000" sx="102000" sy="102000" algn="tl" rotWithShape="0">
              <a:prstClr val="black"/>
            </a:outerShdw>
          </a:effectLst>
        </p:spPr>
      </p:pic>
    </p:spTree>
    <p:extLst>
      <p:ext uri="{BB962C8B-B14F-4D97-AF65-F5344CB8AC3E}">
        <p14:creationId xmlns:p14="http://schemas.microsoft.com/office/powerpoint/2010/main" val="2629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jpg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5" y="0"/>
            <a:ext cx="12181172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984" y="560832"/>
            <a:ext cx="10716768" cy="42672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984" y="1019690"/>
            <a:ext cx="10716768" cy="24162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 i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Confidential and Proprietary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bg1"/>
                </a:solidFill>
                <a:latin typeface="Helvetica Neue Light"/>
              </a:defRPr>
            </a:lvl1pPr>
          </a:lstStyle>
          <a:p>
            <a:fld id="{016C0488-217C-405E-84A7-2C6B75A710C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11035920" y="6407368"/>
            <a:ext cx="280416" cy="280416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8" y="6406772"/>
            <a:ext cx="968281" cy="165964"/>
          </a:xfrm>
          <a:prstGeom prst="rect">
            <a:avLst/>
          </a:prstGeom>
          <a:effectLst>
            <a:outerShdw blurRad="317500" dist="38100" dir="2700000" sx="102000" sy="102000" algn="tl" rotWithShape="0">
              <a:prstClr val="black"/>
            </a:outerShdw>
          </a:effectLst>
        </p:spPr>
      </p:pic>
    </p:spTree>
    <p:extLst>
      <p:ext uri="{BB962C8B-B14F-4D97-AF65-F5344CB8AC3E}">
        <p14:creationId xmlns:p14="http://schemas.microsoft.com/office/powerpoint/2010/main" val="1125978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lang="en-US" sz="2933" b="1" kern="1200" cap="all" baseline="0" dirty="0">
          <a:solidFill>
            <a:schemeClr val="accent1"/>
          </a:solidFill>
          <a:latin typeface="Helvetica Neue Light"/>
          <a:ea typeface="+mj-ea"/>
          <a:cs typeface="Arial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67" kern="1200">
          <a:solidFill>
            <a:schemeClr val="bg1"/>
          </a:solidFill>
          <a:latin typeface="Helvetica Neue Ligh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467" kern="1200">
          <a:solidFill>
            <a:schemeClr val="bg1"/>
          </a:solidFill>
          <a:latin typeface="Helvetica Neue Ligh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Tx/>
        <a:buChar char="–"/>
        <a:defRPr sz="1400" kern="1200">
          <a:solidFill>
            <a:schemeClr val="bg1"/>
          </a:solidFill>
          <a:latin typeface="Helvetica Neue Ligh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Tx/>
        <a:buChar char="–"/>
        <a:defRPr sz="1333" kern="1200">
          <a:solidFill>
            <a:schemeClr val="bg1"/>
          </a:solidFill>
          <a:latin typeface="Helvetica Neue Ligh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Tx/>
        <a:buChar char="–"/>
        <a:defRPr sz="1333" kern="1200">
          <a:solidFill>
            <a:schemeClr val="bg1"/>
          </a:solidFill>
          <a:latin typeface="Helvetica Neue Ligh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15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0.jpeg"/><Relationship Id="rId3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png"/><Relationship Id="rId12" Type="http://schemas.openxmlformats.org/officeDocument/2006/relationships/image" Target="../media/image28.png"/><Relationship Id="rId13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1.jp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0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31.png"/><Relationship Id="rId9" Type="http://schemas.openxmlformats.org/officeDocument/2006/relationships/image" Target="../media/image30.png"/><Relationship Id="rId10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718983" y="4736916"/>
            <a:ext cx="4754033" cy="409943"/>
          </a:xfrm>
        </p:spPr>
        <p:txBody>
          <a:bodyPr/>
          <a:lstStyle/>
          <a:p>
            <a:r>
              <a:rPr lang="en-US" sz="2000" dirty="0" smtClean="0">
                <a:latin typeface="Helvetica Neue"/>
                <a:cs typeface="Helvetica Neue"/>
              </a:rPr>
              <a:t>Alex A. Khorram</a:t>
            </a:r>
            <a:endParaRPr lang="en-US" sz="2000" dirty="0">
              <a:latin typeface="Helvetica Neue"/>
              <a:cs typeface="Helvetica Neue"/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721965" y="6233970"/>
            <a:ext cx="4754033" cy="409943"/>
          </a:xfrm>
        </p:spPr>
        <p:txBody>
          <a:bodyPr/>
          <a:lstStyle/>
          <a:p>
            <a:r>
              <a:rPr lang="en-US" i="1" dirty="0" smtClean="0">
                <a:solidFill>
                  <a:srgbClr val="FFFFFF"/>
                </a:solidFill>
              </a:rPr>
              <a:t>Confidential and Proprietary</a:t>
            </a:r>
            <a:endParaRPr lang="en-US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35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 Neue"/>
                <a:cs typeface="Helvetica Neue"/>
              </a:rPr>
              <a:t>Initial FOCUS VERTICALS</a:t>
            </a:r>
            <a:endParaRPr lang="en-US" dirty="0">
              <a:latin typeface="Helvetica Neue"/>
              <a:cs typeface="Helvetica Neue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latin typeface="Helvetica Neue Light"/>
              </a:rPr>
              <a:t>Confidential and Proprietary Comcast Information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4C10441-9688-5C4B-A3AA-BA3B69FC3C77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2" descr="C:\Users\dbowman002\Desktop\PPT Icons\Icons MS office files\Assorted\House-1\Solid\House-1-solid_0005_oran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607" y="1341967"/>
            <a:ext cx="545296" cy="54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dbowman002\Desktop\PPT Icons\Icons MS office files\Industry Sectors\Train\Solid\Train-solid_0005_orang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3095" y="2335131"/>
            <a:ext cx="264319" cy="42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133" y="3231196"/>
            <a:ext cx="677323" cy="648953"/>
          </a:xfrm>
          <a:prstGeom prst="rect">
            <a:avLst/>
          </a:prstGeom>
        </p:spPr>
      </p:pic>
      <p:pic>
        <p:nvPicPr>
          <p:cNvPr id="9" name="Picture 8" descr="C:\Users\dbowman002\Desktop\PPT Icons\Icons MS office files\Assorted\Mortar Cap\Solid\Mortar-solid_0005_oran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977" y="4124210"/>
            <a:ext cx="644553" cy="64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dbowman002\Desktop\PPT Icons\Icons MS office files\Industry Sectors\Beaker\Solid\Beaker-solid_0005_orange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053"/>
          <a:stretch/>
        </p:blipFill>
        <p:spPr bwMode="auto">
          <a:xfrm flipH="1">
            <a:off x="1087419" y="5165219"/>
            <a:ext cx="275667" cy="37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:\Users\dbowman002\Desktop\PPT Icons\Icons MS office files\Assorted\Water Droplet-1\Solid\Water-droplet-1-solid_0005_orange - Copy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4611" y="1312700"/>
            <a:ext cx="625643" cy="62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dbowman002\Desktop\PPT Icons\Icons MS office files\Assorted\Recycle Symbol\Solid\Recycle-Symbol-solid_0005_orang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8063" y="2330690"/>
            <a:ext cx="538739" cy="52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:\Users\dbowman002\Desktop\PPT Icons\Icons MS office files\Industry Sectors\Capitol\Solid\Capitol-solid_0005_orang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4176" y="3294669"/>
            <a:ext cx="386512" cy="38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dbowman002\Desktop\PPT Icons\Icons MS office files\Assorted\Coffee Cup-2\Solid\Coffee-Cup-2-solid_0005_orang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2225" y="4092006"/>
            <a:ext cx="590417" cy="59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:\Users\dbowman002\Desktop\PPT Icons\Icons MS office files\Industry Sectors\Plane\Solid\Plane-solid_0005_orang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0914" y="5206053"/>
            <a:ext cx="353039" cy="35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entagon 15"/>
          <p:cNvSpPr/>
          <p:nvPr/>
        </p:nvSpPr>
        <p:spPr>
          <a:xfrm>
            <a:off x="1607457" y="1386377"/>
            <a:ext cx="1851620" cy="486644"/>
          </a:xfrm>
          <a:prstGeom prst="homePlate">
            <a:avLst>
              <a:gd name="adj" fmla="val 20524"/>
            </a:avLst>
          </a:prstGeom>
          <a:blipFill dpi="0" rotWithShape="1">
            <a:blip r:embed="rId12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1500" b="1" dirty="0">
                <a:latin typeface="Helvetica Neue Light"/>
              </a:rPr>
              <a:t>Smart Buildings</a:t>
            </a:r>
          </a:p>
        </p:txBody>
      </p:sp>
      <p:sp>
        <p:nvSpPr>
          <p:cNvPr id="18" name="Pentagon 17"/>
          <p:cNvSpPr/>
          <p:nvPr/>
        </p:nvSpPr>
        <p:spPr>
          <a:xfrm>
            <a:off x="1607457" y="2316910"/>
            <a:ext cx="1851620" cy="486644"/>
          </a:xfrm>
          <a:prstGeom prst="homePlate">
            <a:avLst>
              <a:gd name="adj" fmla="val 20524"/>
            </a:avLst>
          </a:prstGeom>
          <a:blipFill dpi="0" rotWithShape="1">
            <a:blip r:embed="rId12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1500" b="1" dirty="0">
                <a:latin typeface="Helvetica Neue Light"/>
              </a:rPr>
              <a:t>Transportation</a:t>
            </a:r>
          </a:p>
        </p:txBody>
      </p:sp>
      <p:sp>
        <p:nvSpPr>
          <p:cNvPr id="19" name="Pentagon 18"/>
          <p:cNvSpPr/>
          <p:nvPr/>
        </p:nvSpPr>
        <p:spPr>
          <a:xfrm>
            <a:off x="1607457" y="3280099"/>
            <a:ext cx="1851620" cy="486644"/>
          </a:xfrm>
          <a:prstGeom prst="homePlate">
            <a:avLst>
              <a:gd name="adj" fmla="val 20524"/>
            </a:avLst>
          </a:prstGeom>
          <a:blipFill dpi="0" rotWithShape="1">
            <a:blip r:embed="rId12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1500" b="1" dirty="0">
                <a:latin typeface="Helvetica Neue Light"/>
              </a:rPr>
              <a:t>Parks/Resorts</a:t>
            </a:r>
          </a:p>
        </p:txBody>
      </p:sp>
      <p:sp>
        <p:nvSpPr>
          <p:cNvPr id="20" name="Pentagon 19"/>
          <p:cNvSpPr/>
          <p:nvPr/>
        </p:nvSpPr>
        <p:spPr>
          <a:xfrm>
            <a:off x="1607457" y="4177977"/>
            <a:ext cx="1851620" cy="486644"/>
          </a:xfrm>
          <a:prstGeom prst="homePlate">
            <a:avLst>
              <a:gd name="adj" fmla="val 20524"/>
            </a:avLst>
          </a:prstGeom>
          <a:blipFill dpi="0" rotWithShape="1">
            <a:blip r:embed="rId12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1500" b="1" dirty="0">
                <a:latin typeface="Helvetica Neue Light"/>
              </a:rPr>
              <a:t>Universities</a:t>
            </a:r>
          </a:p>
        </p:txBody>
      </p:sp>
      <p:sp>
        <p:nvSpPr>
          <p:cNvPr id="21" name="Pentagon 20"/>
          <p:cNvSpPr/>
          <p:nvPr/>
        </p:nvSpPr>
        <p:spPr>
          <a:xfrm>
            <a:off x="1607457" y="5103069"/>
            <a:ext cx="1851620" cy="486644"/>
          </a:xfrm>
          <a:prstGeom prst="homePlate">
            <a:avLst>
              <a:gd name="adj" fmla="val 20524"/>
            </a:avLst>
          </a:prstGeom>
          <a:blipFill dpi="0" rotWithShape="1">
            <a:blip r:embed="rId12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1500" b="1" dirty="0">
                <a:latin typeface="Helvetica Neue Light"/>
              </a:rPr>
              <a:t>Laboratories</a:t>
            </a:r>
          </a:p>
        </p:txBody>
      </p:sp>
      <p:sp>
        <p:nvSpPr>
          <p:cNvPr id="22" name="Rectangle 17"/>
          <p:cNvSpPr/>
          <p:nvPr/>
        </p:nvSpPr>
        <p:spPr>
          <a:xfrm>
            <a:off x="3439883" y="1392229"/>
            <a:ext cx="2841175" cy="474940"/>
          </a:xfrm>
          <a:custGeom>
            <a:avLst/>
            <a:gdLst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0 w 4155311"/>
              <a:gd name="connsiteY4" fmla="*/ 0 h 810227"/>
              <a:gd name="connsiteX0" fmla="*/ 5787 w 4161098"/>
              <a:gd name="connsiteY0" fmla="*/ 0 h 810227"/>
              <a:gd name="connsiteX1" fmla="*/ 4161098 w 4161098"/>
              <a:gd name="connsiteY1" fmla="*/ 0 h 810227"/>
              <a:gd name="connsiteX2" fmla="*/ 4161098 w 4161098"/>
              <a:gd name="connsiteY2" fmla="*/ 810227 h 810227"/>
              <a:gd name="connsiteX3" fmla="*/ 5787 w 4161098"/>
              <a:gd name="connsiteY3" fmla="*/ 810227 h 810227"/>
              <a:gd name="connsiteX4" fmla="*/ 0 w 4161098"/>
              <a:gd name="connsiteY4" fmla="*/ 415730 h 810227"/>
              <a:gd name="connsiteX5" fmla="*/ 5787 w 4161098"/>
              <a:gd name="connsiteY5" fmla="*/ 0 h 810227"/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150471 w 4155311"/>
              <a:gd name="connsiteY4" fmla="*/ 386794 h 810227"/>
              <a:gd name="connsiteX5" fmla="*/ 0 w 4155311"/>
              <a:gd name="connsiteY5" fmla="*/ 0 h 810227"/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324091 w 4155311"/>
              <a:gd name="connsiteY4" fmla="*/ 392582 h 810227"/>
              <a:gd name="connsiteX5" fmla="*/ 0 w 4155311"/>
              <a:gd name="connsiteY5" fmla="*/ 0 h 810227"/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179408 w 4155311"/>
              <a:gd name="connsiteY4" fmla="*/ 392582 h 810227"/>
              <a:gd name="connsiteX5" fmla="*/ 0 w 4155311"/>
              <a:gd name="connsiteY5" fmla="*/ 0 h 810227"/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175822 w 4155311"/>
              <a:gd name="connsiteY4" fmla="*/ 403496 h 810227"/>
              <a:gd name="connsiteX5" fmla="*/ 0 w 4155311"/>
              <a:gd name="connsiteY5" fmla="*/ 0 h 810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55311" h="810227">
                <a:moveTo>
                  <a:pt x="0" y="0"/>
                </a:moveTo>
                <a:lnTo>
                  <a:pt x="4155311" y="0"/>
                </a:lnTo>
                <a:lnTo>
                  <a:pt x="4155311" y="810227"/>
                </a:lnTo>
                <a:lnTo>
                  <a:pt x="0" y="810227"/>
                </a:lnTo>
                <a:lnTo>
                  <a:pt x="175822" y="403496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en-US" sz="1200" dirty="0">
                <a:latin typeface="Helvetica Neue"/>
              </a:rPr>
              <a:t> </a:t>
            </a:r>
            <a:endParaRPr lang="en-US" sz="900" dirty="0">
              <a:latin typeface="Helvetica Neue"/>
            </a:endParaRPr>
          </a:p>
        </p:txBody>
      </p:sp>
      <p:sp>
        <p:nvSpPr>
          <p:cNvPr id="23" name="Rectangle 17"/>
          <p:cNvSpPr/>
          <p:nvPr/>
        </p:nvSpPr>
        <p:spPr>
          <a:xfrm>
            <a:off x="3439882" y="2322762"/>
            <a:ext cx="2841175" cy="474940"/>
          </a:xfrm>
          <a:custGeom>
            <a:avLst/>
            <a:gdLst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0 w 4155311"/>
              <a:gd name="connsiteY4" fmla="*/ 0 h 810227"/>
              <a:gd name="connsiteX0" fmla="*/ 5787 w 4161098"/>
              <a:gd name="connsiteY0" fmla="*/ 0 h 810227"/>
              <a:gd name="connsiteX1" fmla="*/ 4161098 w 4161098"/>
              <a:gd name="connsiteY1" fmla="*/ 0 h 810227"/>
              <a:gd name="connsiteX2" fmla="*/ 4161098 w 4161098"/>
              <a:gd name="connsiteY2" fmla="*/ 810227 h 810227"/>
              <a:gd name="connsiteX3" fmla="*/ 5787 w 4161098"/>
              <a:gd name="connsiteY3" fmla="*/ 810227 h 810227"/>
              <a:gd name="connsiteX4" fmla="*/ 0 w 4161098"/>
              <a:gd name="connsiteY4" fmla="*/ 415730 h 810227"/>
              <a:gd name="connsiteX5" fmla="*/ 5787 w 4161098"/>
              <a:gd name="connsiteY5" fmla="*/ 0 h 810227"/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150471 w 4155311"/>
              <a:gd name="connsiteY4" fmla="*/ 386794 h 810227"/>
              <a:gd name="connsiteX5" fmla="*/ 0 w 4155311"/>
              <a:gd name="connsiteY5" fmla="*/ 0 h 810227"/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324091 w 4155311"/>
              <a:gd name="connsiteY4" fmla="*/ 392582 h 810227"/>
              <a:gd name="connsiteX5" fmla="*/ 0 w 4155311"/>
              <a:gd name="connsiteY5" fmla="*/ 0 h 810227"/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179408 w 4155311"/>
              <a:gd name="connsiteY4" fmla="*/ 392582 h 810227"/>
              <a:gd name="connsiteX5" fmla="*/ 0 w 4155311"/>
              <a:gd name="connsiteY5" fmla="*/ 0 h 810227"/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175822 w 4155311"/>
              <a:gd name="connsiteY4" fmla="*/ 403496 h 810227"/>
              <a:gd name="connsiteX5" fmla="*/ 0 w 4155311"/>
              <a:gd name="connsiteY5" fmla="*/ 0 h 810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55311" h="810227">
                <a:moveTo>
                  <a:pt x="0" y="0"/>
                </a:moveTo>
                <a:lnTo>
                  <a:pt x="4155311" y="0"/>
                </a:lnTo>
                <a:lnTo>
                  <a:pt x="4155311" y="810227"/>
                </a:lnTo>
                <a:lnTo>
                  <a:pt x="0" y="810227"/>
                </a:lnTo>
                <a:lnTo>
                  <a:pt x="175822" y="403496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endParaRPr lang="en-US" sz="1200" dirty="0">
              <a:latin typeface="Helvetica Neue"/>
            </a:endParaRPr>
          </a:p>
        </p:txBody>
      </p:sp>
      <p:sp>
        <p:nvSpPr>
          <p:cNvPr id="24" name="Rectangle 17"/>
          <p:cNvSpPr/>
          <p:nvPr/>
        </p:nvSpPr>
        <p:spPr>
          <a:xfrm>
            <a:off x="3439886" y="3285951"/>
            <a:ext cx="2841175" cy="474940"/>
          </a:xfrm>
          <a:custGeom>
            <a:avLst/>
            <a:gdLst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0 w 4155311"/>
              <a:gd name="connsiteY4" fmla="*/ 0 h 810227"/>
              <a:gd name="connsiteX0" fmla="*/ 5787 w 4161098"/>
              <a:gd name="connsiteY0" fmla="*/ 0 h 810227"/>
              <a:gd name="connsiteX1" fmla="*/ 4161098 w 4161098"/>
              <a:gd name="connsiteY1" fmla="*/ 0 h 810227"/>
              <a:gd name="connsiteX2" fmla="*/ 4161098 w 4161098"/>
              <a:gd name="connsiteY2" fmla="*/ 810227 h 810227"/>
              <a:gd name="connsiteX3" fmla="*/ 5787 w 4161098"/>
              <a:gd name="connsiteY3" fmla="*/ 810227 h 810227"/>
              <a:gd name="connsiteX4" fmla="*/ 0 w 4161098"/>
              <a:gd name="connsiteY4" fmla="*/ 415730 h 810227"/>
              <a:gd name="connsiteX5" fmla="*/ 5787 w 4161098"/>
              <a:gd name="connsiteY5" fmla="*/ 0 h 810227"/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150471 w 4155311"/>
              <a:gd name="connsiteY4" fmla="*/ 386794 h 810227"/>
              <a:gd name="connsiteX5" fmla="*/ 0 w 4155311"/>
              <a:gd name="connsiteY5" fmla="*/ 0 h 810227"/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324091 w 4155311"/>
              <a:gd name="connsiteY4" fmla="*/ 392582 h 810227"/>
              <a:gd name="connsiteX5" fmla="*/ 0 w 4155311"/>
              <a:gd name="connsiteY5" fmla="*/ 0 h 810227"/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179408 w 4155311"/>
              <a:gd name="connsiteY4" fmla="*/ 392582 h 810227"/>
              <a:gd name="connsiteX5" fmla="*/ 0 w 4155311"/>
              <a:gd name="connsiteY5" fmla="*/ 0 h 810227"/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175822 w 4155311"/>
              <a:gd name="connsiteY4" fmla="*/ 403496 h 810227"/>
              <a:gd name="connsiteX5" fmla="*/ 0 w 4155311"/>
              <a:gd name="connsiteY5" fmla="*/ 0 h 810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55311" h="810227">
                <a:moveTo>
                  <a:pt x="0" y="0"/>
                </a:moveTo>
                <a:lnTo>
                  <a:pt x="4155311" y="0"/>
                </a:lnTo>
                <a:lnTo>
                  <a:pt x="4155311" y="810227"/>
                </a:lnTo>
                <a:lnTo>
                  <a:pt x="0" y="810227"/>
                </a:lnTo>
                <a:lnTo>
                  <a:pt x="175822" y="403496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endParaRPr lang="en-US" sz="1200" dirty="0">
              <a:latin typeface="Helvetica Neue"/>
            </a:endParaRPr>
          </a:p>
        </p:txBody>
      </p:sp>
      <p:sp>
        <p:nvSpPr>
          <p:cNvPr id="25" name="Rectangle 17"/>
          <p:cNvSpPr/>
          <p:nvPr/>
        </p:nvSpPr>
        <p:spPr>
          <a:xfrm>
            <a:off x="3439886" y="4183829"/>
            <a:ext cx="2841175" cy="474940"/>
          </a:xfrm>
          <a:custGeom>
            <a:avLst/>
            <a:gdLst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0 w 4155311"/>
              <a:gd name="connsiteY4" fmla="*/ 0 h 810227"/>
              <a:gd name="connsiteX0" fmla="*/ 5787 w 4161098"/>
              <a:gd name="connsiteY0" fmla="*/ 0 h 810227"/>
              <a:gd name="connsiteX1" fmla="*/ 4161098 w 4161098"/>
              <a:gd name="connsiteY1" fmla="*/ 0 h 810227"/>
              <a:gd name="connsiteX2" fmla="*/ 4161098 w 4161098"/>
              <a:gd name="connsiteY2" fmla="*/ 810227 h 810227"/>
              <a:gd name="connsiteX3" fmla="*/ 5787 w 4161098"/>
              <a:gd name="connsiteY3" fmla="*/ 810227 h 810227"/>
              <a:gd name="connsiteX4" fmla="*/ 0 w 4161098"/>
              <a:gd name="connsiteY4" fmla="*/ 415730 h 810227"/>
              <a:gd name="connsiteX5" fmla="*/ 5787 w 4161098"/>
              <a:gd name="connsiteY5" fmla="*/ 0 h 810227"/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150471 w 4155311"/>
              <a:gd name="connsiteY4" fmla="*/ 386794 h 810227"/>
              <a:gd name="connsiteX5" fmla="*/ 0 w 4155311"/>
              <a:gd name="connsiteY5" fmla="*/ 0 h 810227"/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324091 w 4155311"/>
              <a:gd name="connsiteY4" fmla="*/ 392582 h 810227"/>
              <a:gd name="connsiteX5" fmla="*/ 0 w 4155311"/>
              <a:gd name="connsiteY5" fmla="*/ 0 h 810227"/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179408 w 4155311"/>
              <a:gd name="connsiteY4" fmla="*/ 392582 h 810227"/>
              <a:gd name="connsiteX5" fmla="*/ 0 w 4155311"/>
              <a:gd name="connsiteY5" fmla="*/ 0 h 810227"/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175822 w 4155311"/>
              <a:gd name="connsiteY4" fmla="*/ 403496 h 810227"/>
              <a:gd name="connsiteX5" fmla="*/ 0 w 4155311"/>
              <a:gd name="connsiteY5" fmla="*/ 0 h 810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55311" h="810227">
                <a:moveTo>
                  <a:pt x="0" y="0"/>
                </a:moveTo>
                <a:lnTo>
                  <a:pt x="4155311" y="0"/>
                </a:lnTo>
                <a:lnTo>
                  <a:pt x="4155311" y="810227"/>
                </a:lnTo>
                <a:lnTo>
                  <a:pt x="0" y="810227"/>
                </a:lnTo>
                <a:lnTo>
                  <a:pt x="175822" y="403496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endParaRPr lang="en-US" sz="1200" dirty="0">
              <a:latin typeface="Helvetica Neue"/>
            </a:endParaRPr>
          </a:p>
        </p:txBody>
      </p:sp>
      <p:sp>
        <p:nvSpPr>
          <p:cNvPr id="26" name="Rectangle 17"/>
          <p:cNvSpPr/>
          <p:nvPr/>
        </p:nvSpPr>
        <p:spPr>
          <a:xfrm>
            <a:off x="3439886" y="5108921"/>
            <a:ext cx="2841175" cy="474940"/>
          </a:xfrm>
          <a:custGeom>
            <a:avLst/>
            <a:gdLst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0 w 4155311"/>
              <a:gd name="connsiteY4" fmla="*/ 0 h 810227"/>
              <a:gd name="connsiteX0" fmla="*/ 5787 w 4161098"/>
              <a:gd name="connsiteY0" fmla="*/ 0 h 810227"/>
              <a:gd name="connsiteX1" fmla="*/ 4161098 w 4161098"/>
              <a:gd name="connsiteY1" fmla="*/ 0 h 810227"/>
              <a:gd name="connsiteX2" fmla="*/ 4161098 w 4161098"/>
              <a:gd name="connsiteY2" fmla="*/ 810227 h 810227"/>
              <a:gd name="connsiteX3" fmla="*/ 5787 w 4161098"/>
              <a:gd name="connsiteY3" fmla="*/ 810227 h 810227"/>
              <a:gd name="connsiteX4" fmla="*/ 0 w 4161098"/>
              <a:gd name="connsiteY4" fmla="*/ 415730 h 810227"/>
              <a:gd name="connsiteX5" fmla="*/ 5787 w 4161098"/>
              <a:gd name="connsiteY5" fmla="*/ 0 h 810227"/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150471 w 4155311"/>
              <a:gd name="connsiteY4" fmla="*/ 386794 h 810227"/>
              <a:gd name="connsiteX5" fmla="*/ 0 w 4155311"/>
              <a:gd name="connsiteY5" fmla="*/ 0 h 810227"/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324091 w 4155311"/>
              <a:gd name="connsiteY4" fmla="*/ 392582 h 810227"/>
              <a:gd name="connsiteX5" fmla="*/ 0 w 4155311"/>
              <a:gd name="connsiteY5" fmla="*/ 0 h 810227"/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179408 w 4155311"/>
              <a:gd name="connsiteY4" fmla="*/ 392582 h 810227"/>
              <a:gd name="connsiteX5" fmla="*/ 0 w 4155311"/>
              <a:gd name="connsiteY5" fmla="*/ 0 h 810227"/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175822 w 4155311"/>
              <a:gd name="connsiteY4" fmla="*/ 403496 h 810227"/>
              <a:gd name="connsiteX5" fmla="*/ 0 w 4155311"/>
              <a:gd name="connsiteY5" fmla="*/ 0 h 810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55311" h="810227">
                <a:moveTo>
                  <a:pt x="0" y="0"/>
                </a:moveTo>
                <a:lnTo>
                  <a:pt x="4155311" y="0"/>
                </a:lnTo>
                <a:lnTo>
                  <a:pt x="4155311" y="810227"/>
                </a:lnTo>
                <a:lnTo>
                  <a:pt x="0" y="810227"/>
                </a:lnTo>
                <a:lnTo>
                  <a:pt x="175822" y="403496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endParaRPr lang="en-US" sz="1200" dirty="0">
              <a:latin typeface="Helvetica Neue"/>
            </a:endParaRPr>
          </a:p>
        </p:txBody>
      </p:sp>
      <p:sp>
        <p:nvSpPr>
          <p:cNvPr id="27" name="Rectangle 17"/>
          <p:cNvSpPr/>
          <p:nvPr/>
        </p:nvSpPr>
        <p:spPr>
          <a:xfrm>
            <a:off x="8777287" y="1392229"/>
            <a:ext cx="2841175" cy="474940"/>
          </a:xfrm>
          <a:custGeom>
            <a:avLst/>
            <a:gdLst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0 w 4155311"/>
              <a:gd name="connsiteY4" fmla="*/ 0 h 810227"/>
              <a:gd name="connsiteX0" fmla="*/ 5787 w 4161098"/>
              <a:gd name="connsiteY0" fmla="*/ 0 h 810227"/>
              <a:gd name="connsiteX1" fmla="*/ 4161098 w 4161098"/>
              <a:gd name="connsiteY1" fmla="*/ 0 h 810227"/>
              <a:gd name="connsiteX2" fmla="*/ 4161098 w 4161098"/>
              <a:gd name="connsiteY2" fmla="*/ 810227 h 810227"/>
              <a:gd name="connsiteX3" fmla="*/ 5787 w 4161098"/>
              <a:gd name="connsiteY3" fmla="*/ 810227 h 810227"/>
              <a:gd name="connsiteX4" fmla="*/ 0 w 4161098"/>
              <a:gd name="connsiteY4" fmla="*/ 415730 h 810227"/>
              <a:gd name="connsiteX5" fmla="*/ 5787 w 4161098"/>
              <a:gd name="connsiteY5" fmla="*/ 0 h 810227"/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150471 w 4155311"/>
              <a:gd name="connsiteY4" fmla="*/ 386794 h 810227"/>
              <a:gd name="connsiteX5" fmla="*/ 0 w 4155311"/>
              <a:gd name="connsiteY5" fmla="*/ 0 h 810227"/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324091 w 4155311"/>
              <a:gd name="connsiteY4" fmla="*/ 392582 h 810227"/>
              <a:gd name="connsiteX5" fmla="*/ 0 w 4155311"/>
              <a:gd name="connsiteY5" fmla="*/ 0 h 810227"/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179408 w 4155311"/>
              <a:gd name="connsiteY4" fmla="*/ 392582 h 810227"/>
              <a:gd name="connsiteX5" fmla="*/ 0 w 4155311"/>
              <a:gd name="connsiteY5" fmla="*/ 0 h 810227"/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175822 w 4155311"/>
              <a:gd name="connsiteY4" fmla="*/ 403496 h 810227"/>
              <a:gd name="connsiteX5" fmla="*/ 0 w 4155311"/>
              <a:gd name="connsiteY5" fmla="*/ 0 h 810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55311" h="810227">
                <a:moveTo>
                  <a:pt x="0" y="0"/>
                </a:moveTo>
                <a:lnTo>
                  <a:pt x="4155311" y="0"/>
                </a:lnTo>
                <a:lnTo>
                  <a:pt x="4155311" y="810227"/>
                </a:lnTo>
                <a:lnTo>
                  <a:pt x="0" y="810227"/>
                </a:lnTo>
                <a:lnTo>
                  <a:pt x="175822" y="403496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endParaRPr lang="en-US" sz="1200" dirty="0">
              <a:latin typeface="Helvetica Neue"/>
            </a:endParaRPr>
          </a:p>
        </p:txBody>
      </p:sp>
      <p:sp>
        <p:nvSpPr>
          <p:cNvPr id="28" name="Rectangle 17"/>
          <p:cNvSpPr/>
          <p:nvPr/>
        </p:nvSpPr>
        <p:spPr>
          <a:xfrm>
            <a:off x="8777287" y="2322762"/>
            <a:ext cx="2841175" cy="474940"/>
          </a:xfrm>
          <a:custGeom>
            <a:avLst/>
            <a:gdLst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0 w 4155311"/>
              <a:gd name="connsiteY4" fmla="*/ 0 h 810227"/>
              <a:gd name="connsiteX0" fmla="*/ 5787 w 4161098"/>
              <a:gd name="connsiteY0" fmla="*/ 0 h 810227"/>
              <a:gd name="connsiteX1" fmla="*/ 4161098 w 4161098"/>
              <a:gd name="connsiteY1" fmla="*/ 0 h 810227"/>
              <a:gd name="connsiteX2" fmla="*/ 4161098 w 4161098"/>
              <a:gd name="connsiteY2" fmla="*/ 810227 h 810227"/>
              <a:gd name="connsiteX3" fmla="*/ 5787 w 4161098"/>
              <a:gd name="connsiteY3" fmla="*/ 810227 h 810227"/>
              <a:gd name="connsiteX4" fmla="*/ 0 w 4161098"/>
              <a:gd name="connsiteY4" fmla="*/ 415730 h 810227"/>
              <a:gd name="connsiteX5" fmla="*/ 5787 w 4161098"/>
              <a:gd name="connsiteY5" fmla="*/ 0 h 810227"/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150471 w 4155311"/>
              <a:gd name="connsiteY4" fmla="*/ 386794 h 810227"/>
              <a:gd name="connsiteX5" fmla="*/ 0 w 4155311"/>
              <a:gd name="connsiteY5" fmla="*/ 0 h 810227"/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324091 w 4155311"/>
              <a:gd name="connsiteY4" fmla="*/ 392582 h 810227"/>
              <a:gd name="connsiteX5" fmla="*/ 0 w 4155311"/>
              <a:gd name="connsiteY5" fmla="*/ 0 h 810227"/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179408 w 4155311"/>
              <a:gd name="connsiteY4" fmla="*/ 392582 h 810227"/>
              <a:gd name="connsiteX5" fmla="*/ 0 w 4155311"/>
              <a:gd name="connsiteY5" fmla="*/ 0 h 810227"/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175822 w 4155311"/>
              <a:gd name="connsiteY4" fmla="*/ 403496 h 810227"/>
              <a:gd name="connsiteX5" fmla="*/ 0 w 4155311"/>
              <a:gd name="connsiteY5" fmla="*/ 0 h 810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55311" h="810227">
                <a:moveTo>
                  <a:pt x="0" y="0"/>
                </a:moveTo>
                <a:lnTo>
                  <a:pt x="4155311" y="0"/>
                </a:lnTo>
                <a:lnTo>
                  <a:pt x="4155311" y="810227"/>
                </a:lnTo>
                <a:lnTo>
                  <a:pt x="0" y="810227"/>
                </a:lnTo>
                <a:lnTo>
                  <a:pt x="175822" y="403496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endParaRPr lang="en-US" sz="1200" dirty="0">
              <a:latin typeface="Helvetica Neue"/>
            </a:endParaRPr>
          </a:p>
        </p:txBody>
      </p:sp>
      <p:sp>
        <p:nvSpPr>
          <p:cNvPr id="29" name="Rectangle 17"/>
          <p:cNvSpPr/>
          <p:nvPr/>
        </p:nvSpPr>
        <p:spPr>
          <a:xfrm>
            <a:off x="8777287" y="3285951"/>
            <a:ext cx="2841175" cy="474940"/>
          </a:xfrm>
          <a:custGeom>
            <a:avLst/>
            <a:gdLst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0 w 4155311"/>
              <a:gd name="connsiteY4" fmla="*/ 0 h 810227"/>
              <a:gd name="connsiteX0" fmla="*/ 5787 w 4161098"/>
              <a:gd name="connsiteY0" fmla="*/ 0 h 810227"/>
              <a:gd name="connsiteX1" fmla="*/ 4161098 w 4161098"/>
              <a:gd name="connsiteY1" fmla="*/ 0 h 810227"/>
              <a:gd name="connsiteX2" fmla="*/ 4161098 w 4161098"/>
              <a:gd name="connsiteY2" fmla="*/ 810227 h 810227"/>
              <a:gd name="connsiteX3" fmla="*/ 5787 w 4161098"/>
              <a:gd name="connsiteY3" fmla="*/ 810227 h 810227"/>
              <a:gd name="connsiteX4" fmla="*/ 0 w 4161098"/>
              <a:gd name="connsiteY4" fmla="*/ 415730 h 810227"/>
              <a:gd name="connsiteX5" fmla="*/ 5787 w 4161098"/>
              <a:gd name="connsiteY5" fmla="*/ 0 h 810227"/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150471 w 4155311"/>
              <a:gd name="connsiteY4" fmla="*/ 386794 h 810227"/>
              <a:gd name="connsiteX5" fmla="*/ 0 w 4155311"/>
              <a:gd name="connsiteY5" fmla="*/ 0 h 810227"/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324091 w 4155311"/>
              <a:gd name="connsiteY4" fmla="*/ 392582 h 810227"/>
              <a:gd name="connsiteX5" fmla="*/ 0 w 4155311"/>
              <a:gd name="connsiteY5" fmla="*/ 0 h 810227"/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179408 w 4155311"/>
              <a:gd name="connsiteY4" fmla="*/ 392582 h 810227"/>
              <a:gd name="connsiteX5" fmla="*/ 0 w 4155311"/>
              <a:gd name="connsiteY5" fmla="*/ 0 h 810227"/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175822 w 4155311"/>
              <a:gd name="connsiteY4" fmla="*/ 403496 h 810227"/>
              <a:gd name="connsiteX5" fmla="*/ 0 w 4155311"/>
              <a:gd name="connsiteY5" fmla="*/ 0 h 810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55311" h="810227">
                <a:moveTo>
                  <a:pt x="0" y="0"/>
                </a:moveTo>
                <a:lnTo>
                  <a:pt x="4155311" y="0"/>
                </a:lnTo>
                <a:lnTo>
                  <a:pt x="4155311" y="810227"/>
                </a:lnTo>
                <a:lnTo>
                  <a:pt x="0" y="810227"/>
                </a:lnTo>
                <a:lnTo>
                  <a:pt x="175822" y="403496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endParaRPr lang="en-US" sz="1200" dirty="0">
              <a:latin typeface="Helvetica Neue"/>
            </a:endParaRPr>
          </a:p>
        </p:txBody>
      </p:sp>
      <p:sp>
        <p:nvSpPr>
          <p:cNvPr id="30" name="Rectangle 17"/>
          <p:cNvSpPr/>
          <p:nvPr/>
        </p:nvSpPr>
        <p:spPr>
          <a:xfrm>
            <a:off x="8777287" y="4183829"/>
            <a:ext cx="2841175" cy="474940"/>
          </a:xfrm>
          <a:custGeom>
            <a:avLst/>
            <a:gdLst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0 w 4155311"/>
              <a:gd name="connsiteY4" fmla="*/ 0 h 810227"/>
              <a:gd name="connsiteX0" fmla="*/ 5787 w 4161098"/>
              <a:gd name="connsiteY0" fmla="*/ 0 h 810227"/>
              <a:gd name="connsiteX1" fmla="*/ 4161098 w 4161098"/>
              <a:gd name="connsiteY1" fmla="*/ 0 h 810227"/>
              <a:gd name="connsiteX2" fmla="*/ 4161098 w 4161098"/>
              <a:gd name="connsiteY2" fmla="*/ 810227 h 810227"/>
              <a:gd name="connsiteX3" fmla="*/ 5787 w 4161098"/>
              <a:gd name="connsiteY3" fmla="*/ 810227 h 810227"/>
              <a:gd name="connsiteX4" fmla="*/ 0 w 4161098"/>
              <a:gd name="connsiteY4" fmla="*/ 415730 h 810227"/>
              <a:gd name="connsiteX5" fmla="*/ 5787 w 4161098"/>
              <a:gd name="connsiteY5" fmla="*/ 0 h 810227"/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150471 w 4155311"/>
              <a:gd name="connsiteY4" fmla="*/ 386794 h 810227"/>
              <a:gd name="connsiteX5" fmla="*/ 0 w 4155311"/>
              <a:gd name="connsiteY5" fmla="*/ 0 h 810227"/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324091 w 4155311"/>
              <a:gd name="connsiteY4" fmla="*/ 392582 h 810227"/>
              <a:gd name="connsiteX5" fmla="*/ 0 w 4155311"/>
              <a:gd name="connsiteY5" fmla="*/ 0 h 810227"/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179408 w 4155311"/>
              <a:gd name="connsiteY4" fmla="*/ 392582 h 810227"/>
              <a:gd name="connsiteX5" fmla="*/ 0 w 4155311"/>
              <a:gd name="connsiteY5" fmla="*/ 0 h 810227"/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175822 w 4155311"/>
              <a:gd name="connsiteY4" fmla="*/ 403496 h 810227"/>
              <a:gd name="connsiteX5" fmla="*/ 0 w 4155311"/>
              <a:gd name="connsiteY5" fmla="*/ 0 h 810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55311" h="810227">
                <a:moveTo>
                  <a:pt x="0" y="0"/>
                </a:moveTo>
                <a:lnTo>
                  <a:pt x="4155311" y="0"/>
                </a:lnTo>
                <a:lnTo>
                  <a:pt x="4155311" y="810227"/>
                </a:lnTo>
                <a:lnTo>
                  <a:pt x="0" y="810227"/>
                </a:lnTo>
                <a:lnTo>
                  <a:pt x="175822" y="403496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endParaRPr lang="en-US" sz="1200" dirty="0">
              <a:latin typeface="Helvetica Neue"/>
            </a:endParaRPr>
          </a:p>
        </p:txBody>
      </p:sp>
      <p:sp>
        <p:nvSpPr>
          <p:cNvPr id="31" name="Rectangle 17"/>
          <p:cNvSpPr/>
          <p:nvPr/>
        </p:nvSpPr>
        <p:spPr>
          <a:xfrm>
            <a:off x="8777287" y="5108921"/>
            <a:ext cx="2841175" cy="474940"/>
          </a:xfrm>
          <a:custGeom>
            <a:avLst/>
            <a:gdLst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0 w 4155311"/>
              <a:gd name="connsiteY4" fmla="*/ 0 h 810227"/>
              <a:gd name="connsiteX0" fmla="*/ 5787 w 4161098"/>
              <a:gd name="connsiteY0" fmla="*/ 0 h 810227"/>
              <a:gd name="connsiteX1" fmla="*/ 4161098 w 4161098"/>
              <a:gd name="connsiteY1" fmla="*/ 0 h 810227"/>
              <a:gd name="connsiteX2" fmla="*/ 4161098 w 4161098"/>
              <a:gd name="connsiteY2" fmla="*/ 810227 h 810227"/>
              <a:gd name="connsiteX3" fmla="*/ 5787 w 4161098"/>
              <a:gd name="connsiteY3" fmla="*/ 810227 h 810227"/>
              <a:gd name="connsiteX4" fmla="*/ 0 w 4161098"/>
              <a:gd name="connsiteY4" fmla="*/ 415730 h 810227"/>
              <a:gd name="connsiteX5" fmla="*/ 5787 w 4161098"/>
              <a:gd name="connsiteY5" fmla="*/ 0 h 810227"/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150471 w 4155311"/>
              <a:gd name="connsiteY4" fmla="*/ 386794 h 810227"/>
              <a:gd name="connsiteX5" fmla="*/ 0 w 4155311"/>
              <a:gd name="connsiteY5" fmla="*/ 0 h 810227"/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324091 w 4155311"/>
              <a:gd name="connsiteY4" fmla="*/ 392582 h 810227"/>
              <a:gd name="connsiteX5" fmla="*/ 0 w 4155311"/>
              <a:gd name="connsiteY5" fmla="*/ 0 h 810227"/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179408 w 4155311"/>
              <a:gd name="connsiteY4" fmla="*/ 392582 h 810227"/>
              <a:gd name="connsiteX5" fmla="*/ 0 w 4155311"/>
              <a:gd name="connsiteY5" fmla="*/ 0 h 810227"/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175822 w 4155311"/>
              <a:gd name="connsiteY4" fmla="*/ 403496 h 810227"/>
              <a:gd name="connsiteX5" fmla="*/ 0 w 4155311"/>
              <a:gd name="connsiteY5" fmla="*/ 0 h 810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55311" h="810227">
                <a:moveTo>
                  <a:pt x="0" y="0"/>
                </a:moveTo>
                <a:lnTo>
                  <a:pt x="4155311" y="0"/>
                </a:lnTo>
                <a:lnTo>
                  <a:pt x="4155311" y="810227"/>
                </a:lnTo>
                <a:lnTo>
                  <a:pt x="0" y="810227"/>
                </a:lnTo>
                <a:lnTo>
                  <a:pt x="175822" y="403496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endParaRPr lang="en-US" sz="1200" dirty="0">
              <a:latin typeface="Helvetica Neue"/>
            </a:endParaRPr>
          </a:p>
        </p:txBody>
      </p:sp>
      <p:sp>
        <p:nvSpPr>
          <p:cNvPr id="32" name="Pentagon 31"/>
          <p:cNvSpPr/>
          <p:nvPr/>
        </p:nvSpPr>
        <p:spPr>
          <a:xfrm>
            <a:off x="6942077" y="1386377"/>
            <a:ext cx="1851620" cy="486644"/>
          </a:xfrm>
          <a:prstGeom prst="homePlate">
            <a:avLst>
              <a:gd name="adj" fmla="val 20524"/>
            </a:avLst>
          </a:prstGeom>
          <a:blipFill dpi="0" rotWithShape="1">
            <a:blip r:embed="rId12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1500" b="1" dirty="0">
                <a:latin typeface="Helvetica Neue Light"/>
              </a:rPr>
              <a:t>Utilities</a:t>
            </a:r>
          </a:p>
        </p:txBody>
      </p:sp>
      <p:sp>
        <p:nvSpPr>
          <p:cNvPr id="33" name="Pentagon 32"/>
          <p:cNvSpPr/>
          <p:nvPr/>
        </p:nvSpPr>
        <p:spPr>
          <a:xfrm>
            <a:off x="6942077" y="2316910"/>
            <a:ext cx="1851620" cy="486644"/>
          </a:xfrm>
          <a:prstGeom prst="homePlate">
            <a:avLst>
              <a:gd name="adj" fmla="val 20524"/>
            </a:avLst>
          </a:prstGeom>
          <a:blipFill dpi="0" rotWithShape="1">
            <a:blip r:embed="rId12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1500" b="1" dirty="0">
                <a:latin typeface="Helvetica Neue Light"/>
              </a:rPr>
              <a:t>Smart Waste</a:t>
            </a:r>
          </a:p>
        </p:txBody>
      </p:sp>
      <p:sp>
        <p:nvSpPr>
          <p:cNvPr id="34" name="Pentagon 33"/>
          <p:cNvSpPr/>
          <p:nvPr/>
        </p:nvSpPr>
        <p:spPr>
          <a:xfrm>
            <a:off x="6942077" y="3280099"/>
            <a:ext cx="1851620" cy="486644"/>
          </a:xfrm>
          <a:prstGeom prst="homePlate">
            <a:avLst>
              <a:gd name="adj" fmla="val 20524"/>
            </a:avLst>
          </a:prstGeom>
          <a:blipFill dpi="0" rotWithShape="1">
            <a:blip r:embed="rId12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1500" b="1" dirty="0">
                <a:latin typeface="Helvetica Neue Light"/>
              </a:rPr>
              <a:t>Smart Cities</a:t>
            </a:r>
          </a:p>
        </p:txBody>
      </p:sp>
      <p:sp>
        <p:nvSpPr>
          <p:cNvPr id="35" name="Pentagon 34"/>
          <p:cNvSpPr/>
          <p:nvPr/>
        </p:nvSpPr>
        <p:spPr>
          <a:xfrm>
            <a:off x="6942077" y="4177977"/>
            <a:ext cx="1851620" cy="486644"/>
          </a:xfrm>
          <a:prstGeom prst="homePlate">
            <a:avLst>
              <a:gd name="adj" fmla="val 20524"/>
            </a:avLst>
          </a:prstGeom>
          <a:blipFill dpi="0" rotWithShape="1">
            <a:blip r:embed="rId12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1500" b="1" dirty="0">
                <a:latin typeface="Helvetica Neue Light"/>
              </a:rPr>
              <a:t>Restaurants</a:t>
            </a:r>
          </a:p>
        </p:txBody>
      </p:sp>
      <p:sp>
        <p:nvSpPr>
          <p:cNvPr id="36" name="Pentagon 35"/>
          <p:cNvSpPr/>
          <p:nvPr/>
        </p:nvSpPr>
        <p:spPr>
          <a:xfrm>
            <a:off x="6942077" y="5103069"/>
            <a:ext cx="1851620" cy="486644"/>
          </a:xfrm>
          <a:prstGeom prst="homePlate">
            <a:avLst>
              <a:gd name="adj" fmla="val 20524"/>
            </a:avLst>
          </a:prstGeom>
          <a:blipFill dpi="0" rotWithShape="1">
            <a:blip r:embed="rId12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1500" b="1" dirty="0">
                <a:latin typeface="Helvetica Neue Light"/>
              </a:rPr>
              <a:t>Airports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479605" y="1346235"/>
            <a:ext cx="1790128" cy="55399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76198" indent="-76198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  <a:latin typeface="Helvetica Neue Light"/>
              </a:rPr>
              <a:t>Temperature Monitoring</a:t>
            </a:r>
          </a:p>
          <a:p>
            <a:pPr marL="76198" indent="-76198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  <a:latin typeface="Helvetica Neue Light"/>
              </a:rPr>
              <a:t>Leak Detection</a:t>
            </a:r>
          </a:p>
          <a:p>
            <a:pPr marL="76198" indent="-76198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  <a:latin typeface="Helvetica Neue Light"/>
              </a:rPr>
              <a:t>Smart Parking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931397" y="1341967"/>
            <a:ext cx="1285391" cy="55399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76198" indent="-76198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  <a:latin typeface="Helvetica Neue Light"/>
              </a:rPr>
              <a:t>Asset Tracking</a:t>
            </a:r>
          </a:p>
          <a:p>
            <a:pPr marL="76198" indent="-76198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  <a:latin typeface="Helvetica Neue Light"/>
              </a:rPr>
              <a:t>Remote Locking</a:t>
            </a:r>
          </a:p>
          <a:p>
            <a:pPr marL="76198" indent="-76198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  <a:latin typeface="Helvetica Neue Light"/>
              </a:rPr>
              <a:t>Smart Lighting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489254" y="2334446"/>
            <a:ext cx="2668089" cy="41036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76198" indent="-76198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  <a:latin typeface="Helvetica Neue Light"/>
              </a:rPr>
              <a:t>Fleet management/tracking</a:t>
            </a:r>
          </a:p>
          <a:p>
            <a:pPr marL="76198" indent="-76198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  <a:latin typeface="Helvetica Neue Light"/>
              </a:rPr>
              <a:t>Cold chain monitoring/logistics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489256" y="3231202"/>
            <a:ext cx="1463745" cy="55399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76198" indent="-76198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  <a:latin typeface="Helvetica Neue Light"/>
              </a:rPr>
              <a:t>Asset Tracking</a:t>
            </a:r>
          </a:p>
          <a:p>
            <a:pPr marL="76198" indent="-76198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  <a:latin typeface="Helvetica Neue Light"/>
              </a:rPr>
              <a:t>Smart Lighting</a:t>
            </a:r>
          </a:p>
          <a:p>
            <a:pPr marL="76198" indent="-76198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  <a:latin typeface="Helvetica Neue Light"/>
              </a:rPr>
              <a:t>Vibration Monitoring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924318" y="3240307"/>
            <a:ext cx="1463745" cy="55399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76198" indent="-76198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  <a:latin typeface="Helvetica Neue Light"/>
              </a:rPr>
              <a:t>Smart Parking</a:t>
            </a:r>
          </a:p>
          <a:p>
            <a:pPr marL="76198" indent="-76198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  <a:latin typeface="Helvetica Neue Light"/>
              </a:rPr>
              <a:t>Guest Experience</a:t>
            </a:r>
          </a:p>
          <a:p>
            <a:pPr marL="76198" indent="-76198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  <a:latin typeface="Helvetica Neue Light"/>
              </a:rPr>
              <a:t>Energy Consumption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482088" y="4204624"/>
            <a:ext cx="2156715" cy="41036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76198" indent="-76198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  <a:latin typeface="Helvetica Neue Light"/>
              </a:rPr>
              <a:t>Asset Tracking</a:t>
            </a:r>
          </a:p>
          <a:p>
            <a:pPr marL="76198" indent="-76198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  <a:latin typeface="Helvetica Neue Light"/>
              </a:rPr>
              <a:t>Temperature/humidity monitoring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489255" y="5125362"/>
            <a:ext cx="2156715" cy="41036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76198" indent="-76198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  <a:latin typeface="Helvetica Neue Light"/>
              </a:rPr>
              <a:t>Temperature/humidity monitoring</a:t>
            </a:r>
          </a:p>
          <a:p>
            <a:pPr marL="76198" indent="-76198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  <a:latin typeface="Helvetica Neue Light"/>
              </a:rPr>
              <a:t>Fill-level Monitoring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846329" y="1429000"/>
            <a:ext cx="1790128" cy="41036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76198" indent="-76198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  <a:latin typeface="Helvetica Neue Light"/>
              </a:rPr>
              <a:t>Smart Metering</a:t>
            </a:r>
          </a:p>
          <a:p>
            <a:pPr marL="76198" indent="-76198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  <a:latin typeface="Helvetica Neue Light"/>
              </a:rPr>
              <a:t>Usage Detection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838779" y="2342589"/>
            <a:ext cx="1790128" cy="41036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76198" indent="-76198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  <a:latin typeface="Helvetica Neue Light"/>
              </a:rPr>
              <a:t>Fill-level Monitoring</a:t>
            </a:r>
          </a:p>
          <a:p>
            <a:pPr marL="76198" indent="-76198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  <a:latin typeface="Helvetica Neue Light"/>
              </a:rPr>
              <a:t>Route Optimization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820745" y="3240307"/>
            <a:ext cx="1790128" cy="55399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76198" indent="-76198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  <a:latin typeface="Helvetica Neue Light"/>
              </a:rPr>
              <a:t>Smart Lighting</a:t>
            </a:r>
          </a:p>
          <a:p>
            <a:pPr marL="76198" indent="-76198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  <a:latin typeface="Helvetica Neue Light"/>
              </a:rPr>
              <a:t>Energy Consumption</a:t>
            </a:r>
          </a:p>
          <a:p>
            <a:pPr marL="76198" indent="-76198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  <a:latin typeface="Helvetica Neue Light"/>
              </a:rPr>
              <a:t>Smart Parking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820745" y="4216113"/>
            <a:ext cx="1790128" cy="41036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76198" indent="-76198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  <a:latin typeface="Helvetica Neue Light"/>
              </a:rPr>
              <a:t>Temperature Monitoring</a:t>
            </a:r>
          </a:p>
          <a:p>
            <a:pPr marL="76198" indent="-76198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  <a:latin typeface="Helvetica Neue Light"/>
              </a:rPr>
              <a:t>Fill-level Monitoring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820744" y="5070935"/>
            <a:ext cx="2533056" cy="55399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76198" indent="-76198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  <a:latin typeface="Helvetica Neue Light"/>
              </a:rPr>
              <a:t>Customer experience/satisfaction</a:t>
            </a:r>
          </a:p>
          <a:p>
            <a:pPr marL="76198" indent="-76198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  <a:latin typeface="Helvetica Neue Light"/>
              </a:rPr>
              <a:t>Asset Tracking</a:t>
            </a:r>
          </a:p>
          <a:p>
            <a:pPr marL="76198" indent="-76198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  <a:latin typeface="Helvetica Neue Light"/>
              </a:rPr>
              <a:t>Smart Lighting/Energy Consumption</a:t>
            </a:r>
          </a:p>
        </p:txBody>
      </p:sp>
    </p:spTree>
    <p:extLst>
      <p:ext uri="{BB962C8B-B14F-4D97-AF65-F5344CB8AC3E}">
        <p14:creationId xmlns:p14="http://schemas.microsoft.com/office/powerpoint/2010/main" val="159724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 Neue"/>
                <a:cs typeface="Helvetica Neue"/>
              </a:rPr>
              <a:t>PILOT MARKETS</a:t>
            </a:r>
            <a:endParaRPr lang="en-US" dirty="0">
              <a:latin typeface="Helvetica Neue"/>
              <a:cs typeface="Helvetica Neue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latin typeface="Helvetica Neue Light"/>
              </a:rPr>
              <a:t>Confidential and Proprietary Comcast Information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4C10441-9688-5C4B-A3AA-BA3B69FC3C77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280" r="51515"/>
          <a:stretch/>
        </p:blipFill>
        <p:spPr>
          <a:xfrm>
            <a:off x="1878162" y="1347757"/>
            <a:ext cx="5203484" cy="3376921"/>
          </a:xfrm>
          <a:prstGeom prst="rect">
            <a:avLst/>
          </a:prstGeom>
          <a:noFill/>
        </p:spPr>
      </p:pic>
      <p:sp>
        <p:nvSpPr>
          <p:cNvPr id="10" name="Left Brace 9"/>
          <p:cNvSpPr/>
          <p:nvPr/>
        </p:nvSpPr>
        <p:spPr>
          <a:xfrm>
            <a:off x="1878162" y="2477696"/>
            <a:ext cx="373708" cy="566221"/>
          </a:xfrm>
          <a:prstGeom prst="leftBrace">
            <a:avLst>
              <a:gd name="adj1" fmla="val 8333"/>
              <a:gd name="adj2" fmla="val 51281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68836" y="1886862"/>
            <a:ext cx="1709325" cy="1984773"/>
          </a:xfrm>
          <a:prstGeom prst="rect">
            <a:avLst/>
          </a:prstGeom>
          <a:solidFill>
            <a:schemeClr val="bg2">
              <a:alpha val="32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900" b="1" dirty="0">
                <a:latin typeface="Helvetica Neue Light"/>
              </a:rPr>
              <a:t>California Region</a:t>
            </a:r>
            <a:r>
              <a:rPr lang="en-US" sz="1900" dirty="0">
                <a:latin typeface="Helvetica Neue Light"/>
              </a:rPr>
              <a:t>:  </a:t>
            </a:r>
          </a:p>
          <a:p>
            <a:pPr algn="ctr"/>
            <a:r>
              <a:rPr lang="en-US" sz="1900" dirty="0">
                <a:latin typeface="Helvetica Neue Light"/>
              </a:rPr>
              <a:t>Deployments beginning imminently;</a:t>
            </a:r>
          </a:p>
          <a:p>
            <a:pPr algn="ctr"/>
            <a:r>
              <a:rPr lang="en-US" sz="1900" dirty="0">
                <a:latin typeface="Helvetica Neue Light"/>
              </a:rPr>
              <a:t>50% coverage through Q1/Q2</a:t>
            </a:r>
          </a:p>
        </p:txBody>
      </p:sp>
      <p:sp>
        <p:nvSpPr>
          <p:cNvPr id="12" name="Right Brace 11"/>
          <p:cNvSpPr/>
          <p:nvPr/>
        </p:nvSpPr>
        <p:spPr>
          <a:xfrm>
            <a:off x="6218686" y="2369389"/>
            <a:ext cx="629279" cy="444739"/>
          </a:xfrm>
          <a:prstGeom prst="rightBrace">
            <a:avLst>
              <a:gd name="adj1" fmla="val 24716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946628" y="1894254"/>
            <a:ext cx="1709325" cy="1984773"/>
          </a:xfrm>
          <a:prstGeom prst="rect">
            <a:avLst/>
          </a:prstGeom>
          <a:solidFill>
            <a:schemeClr val="bg2">
              <a:alpha val="32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900" b="1" dirty="0">
                <a:latin typeface="Helvetica Neue Light"/>
              </a:rPr>
              <a:t>Freedom Region</a:t>
            </a:r>
            <a:r>
              <a:rPr lang="en-US" sz="1900" dirty="0">
                <a:latin typeface="Helvetica Neue Light"/>
              </a:rPr>
              <a:t>:  </a:t>
            </a:r>
          </a:p>
          <a:p>
            <a:pPr algn="ctr"/>
            <a:r>
              <a:rPr lang="en-US" sz="1900" dirty="0">
                <a:latin typeface="Helvetica Neue Light"/>
              </a:rPr>
              <a:t>Center City deployed;</a:t>
            </a:r>
          </a:p>
          <a:p>
            <a:pPr algn="ctr"/>
            <a:r>
              <a:rPr lang="en-US" sz="1900" dirty="0">
                <a:latin typeface="Helvetica Neue Light"/>
              </a:rPr>
              <a:t>50% coverage in Q1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202606" y="1347757"/>
            <a:ext cx="2720221" cy="1538883"/>
          </a:xfrm>
          <a:prstGeom prst="rect">
            <a:avLst/>
          </a:prstGeom>
          <a:solidFill>
            <a:schemeClr val="bg2">
              <a:alpha val="24000"/>
            </a:schemeClr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400" dirty="0">
                <a:solidFill>
                  <a:schemeClr val="accent1"/>
                </a:solidFill>
                <a:latin typeface="Helvetica Neue Light"/>
              </a:rPr>
              <a:t>55</a:t>
            </a:r>
            <a:r>
              <a:rPr lang="en-US" dirty="0" smtClean="0">
                <a:latin typeface="Helvetica Neue Light"/>
              </a:rPr>
              <a:t> </a:t>
            </a:r>
            <a:r>
              <a:rPr lang="en-US" dirty="0" smtClean="0">
                <a:solidFill>
                  <a:schemeClr val="accent1"/>
                </a:solidFill>
                <a:latin typeface="Helvetica Neue Light"/>
              </a:rPr>
              <a:t>MILLION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Helvetica Neue Light"/>
              </a:rPr>
              <a:t>Homes and Businesses Passed</a:t>
            </a:r>
            <a:endParaRPr lang="en-US" dirty="0">
              <a:solidFill>
                <a:schemeClr val="bg1"/>
              </a:solidFill>
              <a:latin typeface="Helvetica Neue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206050" y="3043918"/>
            <a:ext cx="2720221" cy="1261884"/>
          </a:xfrm>
          <a:prstGeom prst="rect">
            <a:avLst/>
          </a:prstGeom>
          <a:solidFill>
            <a:schemeClr val="bg2">
              <a:alpha val="24000"/>
            </a:schemeClr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400" dirty="0">
                <a:solidFill>
                  <a:schemeClr val="accent1"/>
                </a:solidFill>
                <a:latin typeface="Helvetica Neue Light"/>
              </a:rPr>
              <a:t>19/25</a:t>
            </a:r>
            <a:endParaRPr lang="en-US" sz="4800" baseline="30000" dirty="0">
              <a:solidFill>
                <a:schemeClr val="accent1"/>
              </a:solidFill>
              <a:latin typeface="Helvetica Neue Light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Helvetica Neue Light"/>
              </a:rPr>
              <a:t>Top DMAs</a:t>
            </a:r>
            <a:endParaRPr lang="en-US" dirty="0">
              <a:solidFill>
                <a:schemeClr val="bg1"/>
              </a:solidFill>
              <a:latin typeface="Helvetica Neue Ligh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202604" y="4473965"/>
            <a:ext cx="2720221" cy="1261884"/>
          </a:xfrm>
          <a:prstGeom prst="rect">
            <a:avLst/>
          </a:prstGeom>
          <a:solidFill>
            <a:schemeClr val="bg2">
              <a:alpha val="24000"/>
            </a:schemeClr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400" dirty="0">
                <a:solidFill>
                  <a:schemeClr val="accent1"/>
                </a:solidFill>
                <a:latin typeface="Helvetica Neue Light"/>
              </a:rPr>
              <a:t>28</a:t>
            </a:r>
            <a:r>
              <a:rPr lang="en-US" dirty="0" smtClean="0">
                <a:solidFill>
                  <a:schemeClr val="accent1"/>
                </a:solidFill>
                <a:latin typeface="Helvetica Neue Light"/>
              </a:rPr>
              <a:t>MILLION</a:t>
            </a:r>
            <a:endParaRPr lang="en-US" dirty="0">
              <a:solidFill>
                <a:schemeClr val="accent1"/>
              </a:solidFill>
              <a:latin typeface="Helvetica Neue Light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Helvetica Neue Light"/>
              </a:rPr>
              <a:t>customer relationships</a:t>
            </a:r>
            <a:endParaRPr lang="en-US" dirty="0">
              <a:solidFill>
                <a:schemeClr val="bg1"/>
              </a:solidFill>
              <a:latin typeface="Helvetica Neue Ligh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90406" y="4654584"/>
            <a:ext cx="8082967" cy="660928"/>
          </a:xfrm>
          <a:prstGeom prst="rect">
            <a:avLst/>
          </a:prstGeom>
          <a:solidFill>
            <a:schemeClr val="bg2">
              <a:alpha val="32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900" dirty="0">
                <a:latin typeface="Helvetica Neue Light"/>
              </a:rPr>
              <a:t>Ability to launch ‘</a:t>
            </a:r>
            <a:r>
              <a:rPr lang="en-US" sz="1900" b="1" i="1" dirty="0">
                <a:latin typeface="Helvetica Neue Light"/>
              </a:rPr>
              <a:t>campus’ deployments</a:t>
            </a:r>
            <a:r>
              <a:rPr lang="en-US" sz="1900" dirty="0">
                <a:latin typeface="Helvetica Neue Light"/>
              </a:rPr>
              <a:t> for certain stakeholders even before machineQ reaches full footprint deployment with WAN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202604" y="908954"/>
            <a:ext cx="2720221" cy="40010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  <a:latin typeface="Helvetica Neue Light"/>
              </a:rPr>
              <a:t>Comcast Footprint</a:t>
            </a:r>
            <a:endParaRPr lang="en-US" b="1" dirty="0">
              <a:solidFill>
                <a:schemeClr val="accent1"/>
              </a:solidFill>
              <a:latin typeface="Helvetica Neue Ligh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040736" y="1347756"/>
            <a:ext cx="66651" cy="48007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10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6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en-US" dirty="0" smtClean="0">
                <a:latin typeface="Helvetica Neue Light"/>
              </a:rPr>
              <a:t>Confidential and Proprietary Comcast Information</a:t>
            </a:r>
          </a:p>
        </p:txBody>
      </p:sp>
      <p:pic>
        <p:nvPicPr>
          <p:cNvPr id="1030" name="Picture 6" descr="mage result for korea coex iot  2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1987" y="0"/>
            <a:ext cx="12975285" cy="973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66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en-US" dirty="0" smtClean="0">
                <a:latin typeface="Helvetica Neue Light"/>
              </a:rPr>
              <a:t>Confidential and Proprietary Comcast Information</a:t>
            </a:r>
          </a:p>
        </p:txBody>
      </p:sp>
      <p:pic>
        <p:nvPicPr>
          <p:cNvPr id="6" name="Picture 2" descr="mage result for korea coex iot  201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468520" cy="835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91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en-US" dirty="0" smtClean="0">
                <a:latin typeface="Helvetica Neue Light"/>
              </a:rPr>
              <a:t>Confidential and Proprietary Comcast Information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18941" cy="45859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8601" y="1044722"/>
            <a:ext cx="4873825" cy="45027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7888" y="2147816"/>
            <a:ext cx="4444113" cy="471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21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en-US" dirty="0" smtClean="0">
                <a:latin typeface="Helvetica Neue Light"/>
              </a:rPr>
              <a:t>Confidential and Proprietary Comcast Information</a:t>
            </a:r>
          </a:p>
        </p:txBody>
      </p:sp>
      <p:pic>
        <p:nvPicPr>
          <p:cNvPr id="6" name="Picture 5" descr="C:\Users\mputte200\Desktop\Korea photos\IMG_022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765964" cy="392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mputte200\Desktop\Korea photos\IMG_022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2515" y="1354667"/>
            <a:ext cx="4765964" cy="392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9181" y="2380833"/>
            <a:ext cx="4652819" cy="454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5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r>
              <a:rPr lang="en-US" dirty="0" smtClean="0"/>
              <a:t>16</a:t>
            </a:r>
            <a:endParaRPr lang="en-US" dirty="0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en-US" dirty="0" smtClean="0">
                <a:latin typeface="Helvetica Neue Light"/>
              </a:rPr>
              <a:t>Confidential and Proprietary Comcast Information</a:t>
            </a:r>
          </a:p>
        </p:txBody>
      </p:sp>
      <p:pic>
        <p:nvPicPr>
          <p:cNvPr id="7" name="Picture 6" descr="C:\Users\mputte200\Desktop\Korea photos\IMG_022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8291" y="281799"/>
            <a:ext cx="4018424" cy="5831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520266" y="1188405"/>
            <a:ext cx="5806341" cy="4018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889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 Neue"/>
                <a:cs typeface="Helvetica Neue"/>
              </a:rPr>
              <a:t>The Challenge</a:t>
            </a:r>
            <a:endParaRPr lang="en-US" dirty="0">
              <a:latin typeface="Helvetica Neue"/>
              <a:cs typeface="Helvetica Neue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latin typeface="Helvetica Neue Light"/>
              </a:rPr>
              <a:t>Confidential and Proprietary Comcast Information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4C10441-9688-5C4B-A3AA-BA3B69FC3C77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652214" y="1514648"/>
            <a:ext cx="2560320" cy="731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Helvetica Neue"/>
                <a:cs typeface="Helvetica Neue"/>
              </a:rPr>
              <a:t>What will Comcast provide?</a:t>
            </a:r>
            <a:endParaRPr lang="en-US" b="1" dirty="0">
              <a:latin typeface="Helvetica Neue"/>
              <a:cs typeface="Helvetica Neue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2307" y="1588933"/>
            <a:ext cx="2440890" cy="17869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25" y="693509"/>
            <a:ext cx="2291239" cy="152471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497" y="3773457"/>
            <a:ext cx="2503037" cy="13246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5557" y="4344250"/>
            <a:ext cx="1938768" cy="193876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075658" y="804686"/>
            <a:ext cx="2100843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LoRaWAN </a:t>
            </a:r>
            <a:r>
              <a:rPr lang="en-US" sz="2400" dirty="0">
                <a:solidFill>
                  <a:schemeClr val="bg1"/>
                </a:solidFill>
                <a:latin typeface="Helvetica Neue Light"/>
                <a:cs typeface="Helvetica Neue Light"/>
              </a:rPr>
              <a:t>Dev Kit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496218" y="4049984"/>
            <a:ext cx="2100843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LoRaWAN Gateway</a:t>
            </a:r>
            <a:endParaRPr lang="en-US" sz="2400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555103" y="4833938"/>
            <a:ext cx="2100843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Training &amp; Coaching</a:t>
            </a:r>
            <a:endParaRPr lang="en-US" sz="2400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017368" y="2479512"/>
            <a:ext cx="2127171" cy="123110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Helvetica Neue Light"/>
                <a:cs typeface="Helvetica Neue Light"/>
              </a:rPr>
              <a:t>Network &amp; Application Server</a:t>
            </a:r>
          </a:p>
        </p:txBody>
      </p:sp>
    </p:spTree>
    <p:extLst>
      <p:ext uri="{BB962C8B-B14F-4D97-AF65-F5344CB8AC3E}">
        <p14:creationId xmlns:p14="http://schemas.microsoft.com/office/powerpoint/2010/main" val="31899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 Neue"/>
                <a:cs typeface="Helvetica Neue"/>
              </a:rPr>
              <a:t>The </a:t>
            </a:r>
            <a:r>
              <a:rPr lang="en-US" dirty="0" smtClean="0">
                <a:latin typeface="Helvetica Neue"/>
                <a:cs typeface="Helvetica Neue"/>
              </a:rPr>
              <a:t>Challenge Cont’d</a:t>
            </a:r>
            <a:endParaRPr lang="en-US" dirty="0">
              <a:latin typeface="Helvetica Neue"/>
              <a:cs typeface="Helvetica Neue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latin typeface="Helvetica Neue Light"/>
              </a:rPr>
              <a:t>Confidential and Proprietary Comcast Information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4C10441-9688-5C4B-A3AA-BA3B69FC3C77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652214" y="1514648"/>
            <a:ext cx="2560320" cy="731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Helvetica Neue"/>
                <a:cs typeface="Helvetica Neue"/>
              </a:rPr>
              <a:t>Overv</a:t>
            </a:r>
            <a:r>
              <a:rPr lang="en-US" b="1" dirty="0" smtClean="0">
                <a:latin typeface="Helvetica Neue"/>
                <a:cs typeface="Helvetica Neue"/>
              </a:rPr>
              <a:t>iew</a:t>
            </a:r>
            <a:endParaRPr lang="en-US" b="1" dirty="0">
              <a:latin typeface="Helvetica Neue"/>
              <a:cs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92651" y="156242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Helvetica Neue Light"/>
                <a:cs typeface="Helvetica Neue Light"/>
              </a:rPr>
              <a:t>5-7 faculty/student teams to create solutions on the machineQ™ platform  </a:t>
            </a:r>
            <a:endParaRPr lang="en-US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9158" y="2991707"/>
            <a:ext cx="2560320" cy="731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Helvetica Neue"/>
                <a:cs typeface="Helvetica Neue"/>
              </a:rPr>
              <a:t>Timeline</a:t>
            </a:r>
            <a:endParaRPr lang="en-US" b="1" dirty="0">
              <a:latin typeface="Helvetica Neue"/>
              <a:cs typeface="Helvetica Neue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4132109" y="3427101"/>
            <a:ext cx="6100937" cy="32812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035552" y="3738271"/>
            <a:ext cx="7007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JAN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755729" y="3738764"/>
            <a:ext cx="7007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FEB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633879" y="3733180"/>
            <a:ext cx="7007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MAR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4132109" y="2971369"/>
            <a:ext cx="6077" cy="6258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6328049" y="2968625"/>
            <a:ext cx="6077" cy="6258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6644518" y="2968625"/>
            <a:ext cx="6077" cy="6258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7331663" y="2968625"/>
            <a:ext cx="6077" cy="6258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9738486" y="2968625"/>
            <a:ext cx="6077" cy="6258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 rot="18990576">
            <a:off x="5473059" y="2622340"/>
            <a:ext cx="11626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Jan 30 Proposals due</a:t>
            </a:r>
            <a:endParaRPr lang="en-US" sz="12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41" name="Rectangle 40"/>
          <p:cNvSpPr/>
          <p:nvPr/>
        </p:nvSpPr>
        <p:spPr>
          <a:xfrm rot="18990576">
            <a:off x="4001335" y="2594096"/>
            <a:ext cx="14403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Jan 1</a:t>
            </a:r>
          </a:p>
          <a:p>
            <a:r>
              <a:rPr lang="en-US" sz="12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On-going</a:t>
            </a:r>
            <a:r>
              <a:rPr lang="en-US" sz="1200" dirty="0">
                <a:solidFill>
                  <a:srgbClr val="FFFFFF"/>
                </a:solidFill>
                <a:latin typeface="Helvetica Neue Light"/>
                <a:cs typeface="Helvetica Neue Light"/>
              </a:rPr>
              <a:t> </a:t>
            </a:r>
            <a:r>
              <a:rPr lang="en-US" sz="12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recruiting</a:t>
            </a:r>
          </a:p>
        </p:txBody>
      </p:sp>
      <p:sp>
        <p:nvSpPr>
          <p:cNvPr id="42" name="Rectangle 41"/>
          <p:cNvSpPr/>
          <p:nvPr/>
        </p:nvSpPr>
        <p:spPr>
          <a:xfrm rot="18990576">
            <a:off x="6561264" y="2568142"/>
            <a:ext cx="11626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Feb 6 </a:t>
            </a:r>
          </a:p>
          <a:p>
            <a:r>
              <a:rPr lang="en-US" sz="12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Training &amp; 101</a:t>
            </a:r>
            <a:endParaRPr lang="en-US" sz="12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43" name="Rectangle 42"/>
          <p:cNvSpPr/>
          <p:nvPr/>
        </p:nvSpPr>
        <p:spPr>
          <a:xfrm rot="18990576">
            <a:off x="7271204" y="2436019"/>
            <a:ext cx="1439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Feb 13</a:t>
            </a:r>
          </a:p>
          <a:p>
            <a:r>
              <a:rPr lang="en-US" sz="12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Office Hours Begin</a:t>
            </a:r>
            <a:endParaRPr lang="en-US" sz="12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44" name="Rectangle 43"/>
          <p:cNvSpPr/>
          <p:nvPr/>
        </p:nvSpPr>
        <p:spPr>
          <a:xfrm rot="18990576">
            <a:off x="8827299" y="2442595"/>
            <a:ext cx="1439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Mar 27</a:t>
            </a:r>
          </a:p>
          <a:p>
            <a:r>
              <a:rPr lang="en-US" sz="12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Demo Day</a:t>
            </a:r>
            <a:endParaRPr lang="en-US" sz="12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45" name="5-Point Star 44"/>
          <p:cNvSpPr/>
          <p:nvPr/>
        </p:nvSpPr>
        <p:spPr>
          <a:xfrm>
            <a:off x="4082369" y="2962549"/>
            <a:ext cx="91440" cy="91440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5-Point Star 45"/>
          <p:cNvSpPr/>
          <p:nvPr/>
        </p:nvSpPr>
        <p:spPr>
          <a:xfrm>
            <a:off x="6276518" y="2956473"/>
            <a:ext cx="91440" cy="91440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5-Point Star 46"/>
          <p:cNvSpPr/>
          <p:nvPr/>
        </p:nvSpPr>
        <p:spPr>
          <a:xfrm>
            <a:off x="6592985" y="2956473"/>
            <a:ext cx="91440" cy="91440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5-Point Star 47"/>
          <p:cNvSpPr/>
          <p:nvPr/>
        </p:nvSpPr>
        <p:spPr>
          <a:xfrm>
            <a:off x="7286205" y="2947209"/>
            <a:ext cx="91440" cy="91440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5-Point Star 48"/>
          <p:cNvSpPr/>
          <p:nvPr/>
        </p:nvSpPr>
        <p:spPr>
          <a:xfrm>
            <a:off x="9693036" y="2935057"/>
            <a:ext cx="91440" cy="91440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671412" y="4541667"/>
            <a:ext cx="2560320" cy="731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Helvetica Neue"/>
                <a:cs typeface="Helvetica Neue"/>
              </a:rPr>
              <a:t>Prizes</a:t>
            </a:r>
            <a:endParaRPr lang="en-US" b="1" dirty="0">
              <a:latin typeface="Helvetica Neue"/>
              <a:cs typeface="Helvetica Neue"/>
            </a:endParaRPr>
          </a:p>
        </p:txBody>
      </p:sp>
      <p:sp>
        <p:nvSpPr>
          <p:cNvPr id="52" name="Pentagon 51"/>
          <p:cNvSpPr/>
          <p:nvPr/>
        </p:nvSpPr>
        <p:spPr>
          <a:xfrm>
            <a:off x="4202179" y="4564345"/>
            <a:ext cx="1851620" cy="486644"/>
          </a:xfrm>
          <a:prstGeom prst="homePlate">
            <a:avLst>
              <a:gd name="adj" fmla="val 20524"/>
            </a:avLst>
          </a:prstGeom>
          <a:blipFill dpi="0" rotWithShape="1">
            <a:blip r:embed="rId2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1500" b="1" dirty="0" smtClean="0">
                <a:latin typeface="Helvetica Neue Light"/>
              </a:rPr>
              <a:t>1</a:t>
            </a:r>
            <a:r>
              <a:rPr lang="en-US" sz="1500" b="1" baseline="30000" dirty="0" smtClean="0">
                <a:latin typeface="Helvetica Neue Light"/>
              </a:rPr>
              <a:t>st</a:t>
            </a:r>
            <a:r>
              <a:rPr lang="en-US" sz="1500" b="1" dirty="0" smtClean="0">
                <a:latin typeface="Helvetica Neue Light"/>
              </a:rPr>
              <a:t> Prize</a:t>
            </a:r>
            <a:endParaRPr lang="en-US" sz="1500" b="1" dirty="0">
              <a:latin typeface="Helvetica Neue Light"/>
            </a:endParaRPr>
          </a:p>
        </p:txBody>
      </p:sp>
      <p:sp>
        <p:nvSpPr>
          <p:cNvPr id="53" name="Rectangle 17"/>
          <p:cNvSpPr/>
          <p:nvPr/>
        </p:nvSpPr>
        <p:spPr>
          <a:xfrm>
            <a:off x="6034605" y="4570197"/>
            <a:ext cx="3785230" cy="474940"/>
          </a:xfrm>
          <a:custGeom>
            <a:avLst/>
            <a:gdLst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0 w 4155311"/>
              <a:gd name="connsiteY4" fmla="*/ 0 h 810227"/>
              <a:gd name="connsiteX0" fmla="*/ 5787 w 4161098"/>
              <a:gd name="connsiteY0" fmla="*/ 0 h 810227"/>
              <a:gd name="connsiteX1" fmla="*/ 4161098 w 4161098"/>
              <a:gd name="connsiteY1" fmla="*/ 0 h 810227"/>
              <a:gd name="connsiteX2" fmla="*/ 4161098 w 4161098"/>
              <a:gd name="connsiteY2" fmla="*/ 810227 h 810227"/>
              <a:gd name="connsiteX3" fmla="*/ 5787 w 4161098"/>
              <a:gd name="connsiteY3" fmla="*/ 810227 h 810227"/>
              <a:gd name="connsiteX4" fmla="*/ 0 w 4161098"/>
              <a:gd name="connsiteY4" fmla="*/ 415730 h 810227"/>
              <a:gd name="connsiteX5" fmla="*/ 5787 w 4161098"/>
              <a:gd name="connsiteY5" fmla="*/ 0 h 810227"/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150471 w 4155311"/>
              <a:gd name="connsiteY4" fmla="*/ 386794 h 810227"/>
              <a:gd name="connsiteX5" fmla="*/ 0 w 4155311"/>
              <a:gd name="connsiteY5" fmla="*/ 0 h 810227"/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324091 w 4155311"/>
              <a:gd name="connsiteY4" fmla="*/ 392582 h 810227"/>
              <a:gd name="connsiteX5" fmla="*/ 0 w 4155311"/>
              <a:gd name="connsiteY5" fmla="*/ 0 h 810227"/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179408 w 4155311"/>
              <a:gd name="connsiteY4" fmla="*/ 392582 h 810227"/>
              <a:gd name="connsiteX5" fmla="*/ 0 w 4155311"/>
              <a:gd name="connsiteY5" fmla="*/ 0 h 810227"/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175822 w 4155311"/>
              <a:gd name="connsiteY4" fmla="*/ 403496 h 810227"/>
              <a:gd name="connsiteX5" fmla="*/ 0 w 4155311"/>
              <a:gd name="connsiteY5" fmla="*/ 0 h 810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55311" h="810227">
                <a:moveTo>
                  <a:pt x="0" y="0"/>
                </a:moveTo>
                <a:lnTo>
                  <a:pt x="4155311" y="0"/>
                </a:lnTo>
                <a:lnTo>
                  <a:pt x="4155311" y="810227"/>
                </a:lnTo>
                <a:lnTo>
                  <a:pt x="0" y="810227"/>
                </a:lnTo>
                <a:lnTo>
                  <a:pt x="175822" y="403496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en-US" sz="1200" dirty="0">
                <a:latin typeface="Helvetica Neue"/>
              </a:rPr>
              <a:t> </a:t>
            </a:r>
            <a:endParaRPr lang="en-US" sz="900" dirty="0">
              <a:latin typeface="Helvetica Neue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153322" y="4645729"/>
            <a:ext cx="3484214" cy="30777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Helvetica Neue Light"/>
              </a:rPr>
              <a:t>$3k plus 6 month membership to Pennovation</a:t>
            </a:r>
            <a:endParaRPr lang="en-US" sz="1200" dirty="0">
              <a:solidFill>
                <a:schemeClr val="bg1"/>
              </a:solidFill>
              <a:latin typeface="Helvetica Neue Light"/>
            </a:endParaRPr>
          </a:p>
        </p:txBody>
      </p:sp>
      <p:sp>
        <p:nvSpPr>
          <p:cNvPr id="59" name="Pentagon 58"/>
          <p:cNvSpPr/>
          <p:nvPr/>
        </p:nvSpPr>
        <p:spPr>
          <a:xfrm>
            <a:off x="4202663" y="5287929"/>
            <a:ext cx="1851620" cy="486644"/>
          </a:xfrm>
          <a:prstGeom prst="homePlate">
            <a:avLst>
              <a:gd name="adj" fmla="val 20524"/>
            </a:avLst>
          </a:prstGeom>
          <a:blipFill dpi="0" rotWithShape="1">
            <a:blip r:embed="rId2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1500" b="1" dirty="0" smtClean="0">
                <a:latin typeface="Helvetica Neue Light"/>
              </a:rPr>
              <a:t>2nd</a:t>
            </a:r>
            <a:r>
              <a:rPr lang="en-US" sz="1500" b="1" dirty="0" smtClean="0">
                <a:latin typeface="Helvetica Neue Light"/>
              </a:rPr>
              <a:t> Prize</a:t>
            </a:r>
            <a:endParaRPr lang="en-US" sz="1500" b="1" dirty="0">
              <a:latin typeface="Helvetica Neue Light"/>
            </a:endParaRPr>
          </a:p>
        </p:txBody>
      </p:sp>
      <p:sp>
        <p:nvSpPr>
          <p:cNvPr id="60" name="Rectangle 17"/>
          <p:cNvSpPr/>
          <p:nvPr/>
        </p:nvSpPr>
        <p:spPr>
          <a:xfrm>
            <a:off x="6035089" y="5293781"/>
            <a:ext cx="3790823" cy="474940"/>
          </a:xfrm>
          <a:custGeom>
            <a:avLst/>
            <a:gdLst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0 w 4155311"/>
              <a:gd name="connsiteY4" fmla="*/ 0 h 810227"/>
              <a:gd name="connsiteX0" fmla="*/ 5787 w 4161098"/>
              <a:gd name="connsiteY0" fmla="*/ 0 h 810227"/>
              <a:gd name="connsiteX1" fmla="*/ 4161098 w 4161098"/>
              <a:gd name="connsiteY1" fmla="*/ 0 h 810227"/>
              <a:gd name="connsiteX2" fmla="*/ 4161098 w 4161098"/>
              <a:gd name="connsiteY2" fmla="*/ 810227 h 810227"/>
              <a:gd name="connsiteX3" fmla="*/ 5787 w 4161098"/>
              <a:gd name="connsiteY3" fmla="*/ 810227 h 810227"/>
              <a:gd name="connsiteX4" fmla="*/ 0 w 4161098"/>
              <a:gd name="connsiteY4" fmla="*/ 415730 h 810227"/>
              <a:gd name="connsiteX5" fmla="*/ 5787 w 4161098"/>
              <a:gd name="connsiteY5" fmla="*/ 0 h 810227"/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150471 w 4155311"/>
              <a:gd name="connsiteY4" fmla="*/ 386794 h 810227"/>
              <a:gd name="connsiteX5" fmla="*/ 0 w 4155311"/>
              <a:gd name="connsiteY5" fmla="*/ 0 h 810227"/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324091 w 4155311"/>
              <a:gd name="connsiteY4" fmla="*/ 392582 h 810227"/>
              <a:gd name="connsiteX5" fmla="*/ 0 w 4155311"/>
              <a:gd name="connsiteY5" fmla="*/ 0 h 810227"/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179408 w 4155311"/>
              <a:gd name="connsiteY4" fmla="*/ 392582 h 810227"/>
              <a:gd name="connsiteX5" fmla="*/ 0 w 4155311"/>
              <a:gd name="connsiteY5" fmla="*/ 0 h 810227"/>
              <a:gd name="connsiteX0" fmla="*/ 0 w 4155311"/>
              <a:gd name="connsiteY0" fmla="*/ 0 h 810227"/>
              <a:gd name="connsiteX1" fmla="*/ 4155311 w 4155311"/>
              <a:gd name="connsiteY1" fmla="*/ 0 h 810227"/>
              <a:gd name="connsiteX2" fmla="*/ 4155311 w 4155311"/>
              <a:gd name="connsiteY2" fmla="*/ 810227 h 810227"/>
              <a:gd name="connsiteX3" fmla="*/ 0 w 4155311"/>
              <a:gd name="connsiteY3" fmla="*/ 810227 h 810227"/>
              <a:gd name="connsiteX4" fmla="*/ 175822 w 4155311"/>
              <a:gd name="connsiteY4" fmla="*/ 403496 h 810227"/>
              <a:gd name="connsiteX5" fmla="*/ 0 w 4155311"/>
              <a:gd name="connsiteY5" fmla="*/ 0 h 810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55311" h="810227">
                <a:moveTo>
                  <a:pt x="0" y="0"/>
                </a:moveTo>
                <a:lnTo>
                  <a:pt x="4155311" y="0"/>
                </a:lnTo>
                <a:lnTo>
                  <a:pt x="4155311" y="810227"/>
                </a:lnTo>
                <a:lnTo>
                  <a:pt x="0" y="810227"/>
                </a:lnTo>
                <a:lnTo>
                  <a:pt x="175822" y="403496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en-US" sz="1200" dirty="0">
                <a:latin typeface="Helvetica Neue"/>
              </a:rPr>
              <a:t> </a:t>
            </a:r>
            <a:endParaRPr lang="en-US" sz="900" dirty="0">
              <a:latin typeface="Helvetica Neue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153806" y="5369313"/>
            <a:ext cx="3532343" cy="30777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Helvetica Neue Light"/>
              </a:rPr>
              <a:t>$1.5k plus 6 month membership to Pennovation</a:t>
            </a:r>
            <a:endParaRPr lang="en-US" sz="1200" dirty="0">
              <a:solidFill>
                <a:schemeClr val="bg1"/>
              </a:solidFill>
              <a:latin typeface="Helvetica Neue Light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0109449" y="4892797"/>
            <a:ext cx="1891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Both teams win acceptance </a:t>
            </a:r>
          </a:p>
          <a:p>
            <a:r>
              <a:rPr lang="en-US" sz="9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into Penn’s I-Corps program</a:t>
            </a:r>
          </a:p>
          <a:p>
            <a:r>
              <a:rPr lang="en-US" sz="900" dirty="0">
                <a:solidFill>
                  <a:srgbClr val="FFFFFF"/>
                </a:solidFill>
                <a:latin typeface="Helvetica Neue Light"/>
                <a:cs typeface="Helvetica Neue Light"/>
              </a:rPr>
              <a:t>w</a:t>
            </a:r>
            <a:r>
              <a:rPr lang="en-US" sz="9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hich provides business plan and customer discovery training </a:t>
            </a:r>
            <a:endParaRPr lang="en-US" sz="9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91547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7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23994" y="690231"/>
            <a:ext cx="10156457" cy="2059743"/>
          </a:xfrm>
        </p:spPr>
        <p:txBody>
          <a:bodyPr/>
          <a:lstStyle/>
          <a:p>
            <a:pPr>
              <a:lnSpc>
                <a:spcPts val="8266"/>
              </a:lnSpc>
            </a:pPr>
            <a:r>
              <a:rPr lang="en-US" dirty="0" smtClean="0">
                <a:solidFill>
                  <a:srgbClr val="FFFFFF"/>
                </a:solidFill>
                <a:latin typeface="Helvetica Neue"/>
                <a:cs typeface="Helvetica Neue"/>
              </a:rPr>
              <a:t>iQ</a:t>
            </a:r>
            <a:r>
              <a:rPr lang="en-US" dirty="0" smtClean="0">
                <a:solidFill>
                  <a:srgbClr val="FFFFFF"/>
                </a:solidFill>
                <a:latin typeface="Helvetica Neue Light"/>
              </a:rPr>
              <a:t> </a:t>
            </a:r>
            <a:r>
              <a:rPr lang="en-US" b="0" dirty="0">
                <a:latin typeface="Helvetica Neue Light"/>
                <a:cs typeface="Helvetica Neue Light"/>
              </a:rPr>
              <a:t>for machines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3993" y="2008486"/>
            <a:ext cx="10717600" cy="268865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lnSpc>
                <a:spcPts val="3733"/>
              </a:lnSpc>
            </a:pPr>
            <a:r>
              <a:rPr lang="en-US" sz="2933" b="0" dirty="0">
                <a:solidFill>
                  <a:srgbClr val="929292"/>
                </a:solidFill>
                <a:latin typeface="Helvetica Neue Light"/>
              </a:rPr>
              <a:t>machineQ is a new Comcast business focused on leveraging the latest in sensor, network, and software technologies to gather, transmit, and create actionable intelligence from the physical world.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75191" y="6367852"/>
            <a:ext cx="2743200" cy="365125"/>
          </a:xfrm>
        </p:spPr>
        <p:txBody>
          <a:bodyPr/>
          <a:lstStyle/>
          <a:p>
            <a:fld id="{F4C10441-9688-5C4B-A3AA-BA3B69FC3C7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32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984" y="560832"/>
            <a:ext cx="10716768" cy="426720"/>
          </a:xfrm>
        </p:spPr>
        <p:txBody>
          <a:bodyPr/>
          <a:lstStyle/>
          <a:p>
            <a:r>
              <a:rPr lang="en-US" dirty="0" smtClean="0">
                <a:latin typeface="Helvetica Neue"/>
              </a:rPr>
              <a:t>The promise of The Internet of Things</a:t>
            </a:r>
            <a:endParaRPr lang="en-US" dirty="0">
              <a:latin typeface="Helvetica Neu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984" y="1019690"/>
            <a:ext cx="10716768" cy="622679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Virtually every facet of life is expected to be positively impacted 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577942" y="6356351"/>
            <a:ext cx="2743200" cy="365125"/>
          </a:xfrm>
        </p:spPr>
        <p:txBody>
          <a:bodyPr/>
          <a:lstStyle/>
          <a:p>
            <a:fld id="{016C0488-217C-405E-84A7-2C6B75A710C1}" type="slidenum">
              <a:rPr lang="en-US" smtClean="0"/>
              <a:t>3</a:t>
            </a:fld>
            <a:endParaRPr lang="en-US" dirty="0"/>
          </a:p>
        </p:txBody>
      </p:sp>
      <p:grpSp>
        <p:nvGrpSpPr>
          <p:cNvPr id="49" name="Group 48"/>
          <p:cNvGrpSpPr/>
          <p:nvPr/>
        </p:nvGrpSpPr>
        <p:grpSpPr>
          <a:xfrm>
            <a:off x="630447" y="1660186"/>
            <a:ext cx="1645920" cy="2120792"/>
            <a:chOff x="630447" y="1660186"/>
            <a:chExt cx="1645920" cy="2120792"/>
          </a:xfrm>
        </p:grpSpPr>
        <p:grpSp>
          <p:nvGrpSpPr>
            <p:cNvPr id="5" name="Group 4"/>
            <p:cNvGrpSpPr>
              <a:grpSpLocks noChangeAspect="1"/>
            </p:cNvGrpSpPr>
            <p:nvPr/>
          </p:nvGrpSpPr>
          <p:grpSpPr>
            <a:xfrm>
              <a:off x="630447" y="1660186"/>
              <a:ext cx="1645920" cy="1645920"/>
              <a:chOff x="630447" y="1678004"/>
              <a:chExt cx="1554480" cy="1554480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630447" y="1678004"/>
                <a:ext cx="1554480" cy="1554480"/>
              </a:xfrm>
              <a:prstGeom prst="rect">
                <a:avLst/>
              </a:prstGeom>
              <a:blipFill dpi="0" rotWithShape="1">
                <a:blip r:embed="rId3">
                  <a:alphaModFix amt="30000"/>
                </a:blip>
                <a:srcRect/>
                <a:stretch>
                  <a:fillRect l="-380556" t="-380556" r="-380556" b="-380556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Light"/>
                </a:endParaRPr>
              </a:p>
            </p:txBody>
          </p:sp>
          <p:pic>
            <p:nvPicPr>
              <p:cNvPr id="7" name="Picture 9" descr="C:\Users\dbowman002\Desktop\PPT Icons\Icons MS office files\Assorted\Cross\Outline\Cross-outline_0005_orange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5887" y="2043763"/>
                <a:ext cx="863600" cy="863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Title 3"/>
            <p:cNvSpPr txBox="1">
              <a:spLocks/>
            </p:cNvSpPr>
            <p:nvPr/>
          </p:nvSpPr>
          <p:spPr>
            <a:xfrm>
              <a:off x="630447" y="3323778"/>
              <a:ext cx="1645920" cy="4572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algn="l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933" b="1" kern="1200" cap="all" baseline="0">
                  <a:solidFill>
                    <a:schemeClr val="accent1"/>
                  </a:solidFill>
                  <a:latin typeface="Helvetica Neue Light"/>
                  <a:ea typeface="Helvetica Neue Light"/>
                  <a:cs typeface="Arial" charset="0"/>
                </a:defRPr>
              </a:lvl1pPr>
            </a:lstStyle>
            <a:p>
              <a:pPr algn="ctr"/>
              <a:r>
                <a:rPr lang="en-US" sz="1600" dirty="0" smtClean="0"/>
                <a:t>Hospitals</a:t>
              </a:r>
              <a:endParaRPr lang="en-US" sz="1600" dirty="0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30447" y="3991789"/>
            <a:ext cx="1645920" cy="1645920"/>
            <a:chOff x="630447" y="3991789"/>
            <a:chExt cx="1645920" cy="1645920"/>
          </a:xfrm>
        </p:grpSpPr>
        <p:sp>
          <p:nvSpPr>
            <p:cNvPr id="35" name="Rectangle 34"/>
            <p:cNvSpPr/>
            <p:nvPr/>
          </p:nvSpPr>
          <p:spPr>
            <a:xfrm>
              <a:off x="630447" y="3991789"/>
              <a:ext cx="1645920" cy="1645920"/>
            </a:xfrm>
            <a:prstGeom prst="rect">
              <a:avLst/>
            </a:prstGeom>
            <a:blipFill dpi="0" rotWithShape="1">
              <a:blip r:embed="rId3">
                <a:alphaModFix amt="30000"/>
              </a:blip>
              <a:srcRect/>
              <a:stretch>
                <a:fillRect l="-380556" t="-380556" r="-380556" b="-38055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 Light"/>
              </a:endParaRPr>
            </a:p>
          </p:txBody>
        </p:sp>
        <p:pic>
          <p:nvPicPr>
            <p:cNvPr id="14" name="Picture 2" descr="C:\Users\dbowman002\Desktop\PPT Icons\Icons MS office files\Industry Sectors\Wine Glass\Solid\Wine-glass-solid_0005_orange.png"/>
            <p:cNvPicPr>
              <a:picLocks noChangeAspect="1" noChangeArrowheads="1"/>
            </p:cNvPicPr>
            <p:nvPr/>
          </p:nvPicPr>
          <p:blipFill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429" y="4357549"/>
              <a:ext cx="533957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itle 3"/>
          <p:cNvSpPr txBox="1">
            <a:spLocks/>
          </p:cNvSpPr>
          <p:nvPr/>
        </p:nvSpPr>
        <p:spPr>
          <a:xfrm>
            <a:off x="630447" y="5715589"/>
            <a:ext cx="1645920" cy="457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1500" b="1" dirty="0" smtClean="0">
                <a:solidFill>
                  <a:schemeClr val="accent1"/>
                </a:solidFill>
                <a:latin typeface="Helvetica Neue Light"/>
              </a:rPr>
              <a:t>SUPERMARKETS/RESTAURANTS</a:t>
            </a:r>
            <a:endParaRPr lang="en-US" sz="1500" b="1" dirty="0">
              <a:solidFill>
                <a:schemeClr val="accent1"/>
              </a:solidFill>
              <a:latin typeface="Helvetica Neue Light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2904758" y="1660186"/>
            <a:ext cx="1668780" cy="2120792"/>
            <a:chOff x="2876183" y="1660186"/>
            <a:chExt cx="1668780" cy="2120792"/>
          </a:xfrm>
        </p:grpSpPr>
        <p:grpSp>
          <p:nvGrpSpPr>
            <p:cNvPr id="41" name="Group 40"/>
            <p:cNvGrpSpPr/>
            <p:nvPr/>
          </p:nvGrpSpPr>
          <p:grpSpPr>
            <a:xfrm>
              <a:off x="2899043" y="1660186"/>
              <a:ext cx="1645920" cy="1645920"/>
              <a:chOff x="2978029" y="1660186"/>
              <a:chExt cx="1645920" cy="1645920"/>
            </a:xfrm>
          </p:grpSpPr>
          <p:sp>
            <p:nvSpPr>
              <p:cNvPr id="32" name="Rectangle 31"/>
              <p:cNvSpPr>
                <a:spLocks noChangeAspect="1"/>
              </p:cNvSpPr>
              <p:nvPr/>
            </p:nvSpPr>
            <p:spPr>
              <a:xfrm>
                <a:off x="2978029" y="1660186"/>
                <a:ext cx="1645920" cy="1645920"/>
              </a:xfrm>
              <a:prstGeom prst="rect">
                <a:avLst/>
              </a:prstGeom>
              <a:blipFill dpi="0" rotWithShape="1">
                <a:blip r:embed="rId3">
                  <a:alphaModFix amt="30000"/>
                </a:blip>
                <a:srcRect/>
                <a:stretch>
                  <a:fillRect l="-380556" t="-380556" r="-380556" b="-380556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Light"/>
                </a:endParaRPr>
              </a:p>
            </p:txBody>
          </p:sp>
          <p:pic>
            <p:nvPicPr>
              <p:cNvPr id="8" name="Picture 8" descr="C:\Users\dbowman002\Desktop\PPT Icons\Icons MS office files\Industry Sectors\Plane\Solid\Plane-solid_0005_orange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3789" y="2025946"/>
                <a:ext cx="914400" cy="91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" name="Title 3"/>
            <p:cNvSpPr txBox="1">
              <a:spLocks/>
            </p:cNvSpPr>
            <p:nvPr/>
          </p:nvSpPr>
          <p:spPr>
            <a:xfrm>
              <a:off x="2876183" y="3323778"/>
              <a:ext cx="1645920" cy="4572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algn="ctr"/>
              <a:r>
                <a:rPr lang="en-US" sz="1500" b="1" dirty="0" smtClean="0">
                  <a:solidFill>
                    <a:schemeClr val="accent1"/>
                  </a:solidFill>
                  <a:latin typeface="Helvetica Neue Light"/>
                </a:rPr>
                <a:t>AIRPORTS</a:t>
              </a:r>
              <a:endParaRPr lang="en-US" sz="1500" b="1" dirty="0">
                <a:solidFill>
                  <a:schemeClr val="accent1"/>
                </a:solidFill>
                <a:latin typeface="Helvetica Neue Light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916188" y="3991789"/>
            <a:ext cx="1645920" cy="1645920"/>
            <a:chOff x="2899043" y="3976384"/>
            <a:chExt cx="1645920" cy="1645920"/>
          </a:xfrm>
        </p:grpSpPr>
        <p:sp>
          <p:nvSpPr>
            <p:cNvPr id="40" name="Rectangle 39"/>
            <p:cNvSpPr>
              <a:spLocks noChangeAspect="1"/>
            </p:cNvSpPr>
            <p:nvPr/>
          </p:nvSpPr>
          <p:spPr>
            <a:xfrm>
              <a:off x="2899043" y="3976384"/>
              <a:ext cx="1645920" cy="1645920"/>
            </a:xfrm>
            <a:prstGeom prst="rect">
              <a:avLst/>
            </a:prstGeom>
            <a:blipFill dpi="0" rotWithShape="1">
              <a:blip r:embed="rId3">
                <a:alphaModFix amt="30000"/>
              </a:blip>
              <a:srcRect/>
              <a:stretch>
                <a:fillRect l="-380556" t="-380556" r="-380556" b="-38055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 Light"/>
              </a:endParaRPr>
            </a:p>
          </p:txBody>
        </p:sp>
        <p:pic>
          <p:nvPicPr>
            <p:cNvPr id="16" name="Picture 8" descr="C:\Users\dbowman002\Desktop\PPT Icons\Icons MS office files\Assorted\Faucet+Plug\Solid\Faucet+Plug-solid_0005_orange.png"/>
            <p:cNvPicPr>
              <a:picLocks noChangeAspect="1" noChangeArrowheads="1"/>
            </p:cNvPicPr>
            <p:nvPr/>
          </p:nvPicPr>
          <p:blipFill>
            <a:blip r:embed="rId7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3363" y="4250704"/>
              <a:ext cx="1097280" cy="1097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itle 3"/>
          <p:cNvSpPr txBox="1">
            <a:spLocks/>
          </p:cNvSpPr>
          <p:nvPr/>
        </p:nvSpPr>
        <p:spPr>
          <a:xfrm>
            <a:off x="2824748" y="5715589"/>
            <a:ext cx="1828800" cy="457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1500" b="1" dirty="0" smtClean="0">
                <a:solidFill>
                  <a:schemeClr val="accent1"/>
                </a:solidFill>
                <a:latin typeface="Helvetica Neue Light"/>
              </a:rPr>
              <a:t>SMART CITIES/ INFRASTRUCTURE</a:t>
            </a:r>
            <a:endParaRPr lang="en-US" sz="1500" b="1" dirty="0">
              <a:solidFill>
                <a:schemeClr val="accent1"/>
              </a:solidFill>
              <a:latin typeface="Helvetica Neue Light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5201929" y="1660186"/>
            <a:ext cx="1737360" cy="2120792"/>
            <a:chOff x="5121919" y="1660186"/>
            <a:chExt cx="1737360" cy="2120792"/>
          </a:xfrm>
        </p:grpSpPr>
        <p:grpSp>
          <p:nvGrpSpPr>
            <p:cNvPr id="42" name="Group 41"/>
            <p:cNvGrpSpPr/>
            <p:nvPr/>
          </p:nvGrpSpPr>
          <p:grpSpPr>
            <a:xfrm>
              <a:off x="5167639" y="1660186"/>
              <a:ext cx="1645920" cy="1645920"/>
              <a:chOff x="5541178" y="1660186"/>
              <a:chExt cx="1645920" cy="1645920"/>
            </a:xfrm>
          </p:grpSpPr>
          <p:sp>
            <p:nvSpPr>
              <p:cNvPr id="31" name="Rectangle 30"/>
              <p:cNvSpPr>
                <a:spLocks noChangeAspect="1"/>
              </p:cNvSpPr>
              <p:nvPr/>
            </p:nvSpPr>
            <p:spPr>
              <a:xfrm>
                <a:off x="5541178" y="1660186"/>
                <a:ext cx="1645920" cy="1645920"/>
              </a:xfrm>
              <a:prstGeom prst="rect">
                <a:avLst/>
              </a:prstGeom>
              <a:blipFill dpi="0" rotWithShape="1">
                <a:blip r:embed="rId3">
                  <a:alphaModFix amt="30000"/>
                </a:blip>
                <a:srcRect/>
                <a:stretch>
                  <a:fillRect l="-380556" t="-380556" r="-380556" b="-380556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Light"/>
                </a:endParaRPr>
              </a:p>
            </p:txBody>
          </p:sp>
          <p:pic>
            <p:nvPicPr>
              <p:cNvPr id="10" name="Picture 2" descr="C:\Users\dbowman002\Desktop\PPT Icons\Icons MS office files\Assorted\Wall Street\Solid\Wall-Street-solid_0005_orange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78338" y="1797346"/>
                <a:ext cx="1371600" cy="1371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" name="Title 3"/>
            <p:cNvSpPr txBox="1">
              <a:spLocks/>
            </p:cNvSpPr>
            <p:nvPr/>
          </p:nvSpPr>
          <p:spPr>
            <a:xfrm>
              <a:off x="5121919" y="3323778"/>
              <a:ext cx="1737360" cy="457200"/>
            </a:xfrm>
            <a:prstGeom prst="rect">
              <a:avLst/>
            </a:prstGeom>
          </p:spPr>
          <p:txBody>
            <a:bodyPr vert="horz" lIns="0" tIns="91440" rIns="0" bIns="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algn="ctr"/>
              <a:r>
                <a:rPr lang="en-US" sz="1600" b="1" dirty="0" smtClean="0">
                  <a:solidFill>
                    <a:schemeClr val="accent1"/>
                  </a:solidFill>
                  <a:latin typeface="Helvetica Neue Light"/>
                </a:rPr>
                <a:t>VENUE/FACILITY MANAGEMENT</a:t>
              </a:r>
              <a:endParaRPr lang="en-US" sz="1600" b="1" dirty="0">
                <a:solidFill>
                  <a:schemeClr val="accent1"/>
                </a:solidFill>
                <a:latin typeface="Helvetica Neue Light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5247649" y="3991789"/>
            <a:ext cx="1645920" cy="1645920"/>
            <a:chOff x="5184989" y="3987270"/>
            <a:chExt cx="1645920" cy="1645920"/>
          </a:xfrm>
        </p:grpSpPr>
        <p:sp>
          <p:nvSpPr>
            <p:cNvPr id="39" name="Rectangle 38"/>
            <p:cNvSpPr>
              <a:spLocks noChangeAspect="1"/>
            </p:cNvSpPr>
            <p:nvPr/>
          </p:nvSpPr>
          <p:spPr>
            <a:xfrm>
              <a:off x="5184989" y="3987270"/>
              <a:ext cx="1645920" cy="1645920"/>
            </a:xfrm>
            <a:prstGeom prst="rect">
              <a:avLst/>
            </a:prstGeom>
            <a:blipFill dpi="0" rotWithShape="1">
              <a:blip r:embed="rId3">
                <a:alphaModFix amt="30000"/>
              </a:blip>
              <a:srcRect/>
              <a:stretch>
                <a:fillRect l="-380556" t="-380556" r="-380556" b="-38055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 Light"/>
              </a:endParaRPr>
            </a:p>
          </p:txBody>
        </p:sp>
        <p:pic>
          <p:nvPicPr>
            <p:cNvPr id="18" name="Picture 8" descr="C:\Users\dbowman002\Desktop\PPT Icons\Icons MS office files\Assorted\Flower\Solid\Flower-solid_0005_orange.png"/>
            <p:cNvPicPr>
              <a:picLocks noChangeAspect="1" noChangeArrowheads="1"/>
            </p:cNvPicPr>
            <p:nvPr/>
          </p:nvPicPr>
          <p:blipFill>
            <a:blip r:embed="rId9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9309" y="4261590"/>
              <a:ext cx="1097280" cy="1097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itle 3"/>
          <p:cNvSpPr txBox="1">
            <a:spLocks/>
          </p:cNvSpPr>
          <p:nvPr/>
        </p:nvSpPr>
        <p:spPr>
          <a:xfrm>
            <a:off x="5247649" y="5715589"/>
            <a:ext cx="1645920" cy="457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1500" b="1" dirty="0" smtClean="0">
                <a:solidFill>
                  <a:schemeClr val="accent1"/>
                </a:solidFill>
                <a:latin typeface="Helvetica Neue Light"/>
              </a:rPr>
              <a:t>SMART AGRICULTURE</a:t>
            </a:r>
            <a:endParaRPr lang="en-US" sz="1500" b="1" dirty="0">
              <a:solidFill>
                <a:schemeClr val="accent1"/>
              </a:solidFill>
              <a:latin typeface="Helvetica Neue Light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7487670" y="1660186"/>
            <a:ext cx="1668780" cy="2120792"/>
            <a:chOff x="7436235" y="1660186"/>
            <a:chExt cx="1668780" cy="2120792"/>
          </a:xfrm>
        </p:grpSpPr>
        <p:grpSp>
          <p:nvGrpSpPr>
            <p:cNvPr id="43" name="Group 42"/>
            <p:cNvGrpSpPr/>
            <p:nvPr/>
          </p:nvGrpSpPr>
          <p:grpSpPr>
            <a:xfrm>
              <a:off x="7436235" y="1660186"/>
              <a:ext cx="1645920" cy="1645920"/>
              <a:chOff x="7524163" y="1660186"/>
              <a:chExt cx="1645920" cy="1645920"/>
            </a:xfrm>
          </p:grpSpPr>
          <p:sp>
            <p:nvSpPr>
              <p:cNvPr id="30" name="Rectangle 29"/>
              <p:cNvSpPr>
                <a:spLocks noChangeAspect="1"/>
              </p:cNvSpPr>
              <p:nvPr/>
            </p:nvSpPr>
            <p:spPr>
              <a:xfrm>
                <a:off x="7524163" y="1660186"/>
                <a:ext cx="1645920" cy="1645920"/>
              </a:xfrm>
              <a:prstGeom prst="rect">
                <a:avLst/>
              </a:prstGeom>
              <a:blipFill dpi="0" rotWithShape="1">
                <a:blip r:embed="rId3">
                  <a:alphaModFix amt="30000"/>
                </a:blip>
                <a:srcRect/>
                <a:stretch>
                  <a:fillRect l="-380556" t="-380556" r="-380556" b="-380556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Light"/>
                </a:endParaRPr>
              </a:p>
            </p:txBody>
          </p:sp>
          <p:pic>
            <p:nvPicPr>
              <p:cNvPr id="12" name="Picture 2" descr="C:\Users\dbowman002\Desktop\PPT Icons\Icons MS office files\Industry Sectors\Shopping Bag\Solid\Shopping-Bag-solid_0005_orange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76340" y="1980226"/>
                <a:ext cx="741566" cy="10058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" name="Title 3"/>
            <p:cNvSpPr txBox="1">
              <a:spLocks/>
            </p:cNvSpPr>
            <p:nvPr/>
          </p:nvSpPr>
          <p:spPr>
            <a:xfrm>
              <a:off x="7459095" y="3323778"/>
              <a:ext cx="1645920" cy="4572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algn="ctr"/>
              <a:r>
                <a:rPr lang="en-US" sz="1500" b="1" dirty="0" smtClean="0">
                  <a:solidFill>
                    <a:schemeClr val="accent1"/>
                  </a:solidFill>
                  <a:latin typeface="Helvetica Neue Light"/>
                </a:rPr>
                <a:t>MALLS</a:t>
              </a:r>
              <a:endParaRPr lang="en-US" sz="1500" b="1" dirty="0">
                <a:solidFill>
                  <a:schemeClr val="accent1"/>
                </a:solidFill>
                <a:latin typeface="Helvetica Neue Light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499100" y="3991789"/>
            <a:ext cx="1645920" cy="1645920"/>
            <a:chOff x="7463363" y="3947596"/>
            <a:chExt cx="1645920" cy="1645920"/>
          </a:xfrm>
        </p:grpSpPr>
        <p:sp>
          <p:nvSpPr>
            <p:cNvPr id="38" name="Rectangle 37"/>
            <p:cNvSpPr>
              <a:spLocks noChangeAspect="1"/>
            </p:cNvSpPr>
            <p:nvPr/>
          </p:nvSpPr>
          <p:spPr>
            <a:xfrm>
              <a:off x="7463363" y="3947596"/>
              <a:ext cx="1645920" cy="1645920"/>
            </a:xfrm>
            <a:prstGeom prst="rect">
              <a:avLst/>
            </a:prstGeom>
            <a:blipFill dpi="0" rotWithShape="1">
              <a:blip r:embed="rId3">
                <a:alphaModFix amt="30000"/>
              </a:blip>
              <a:srcRect/>
              <a:stretch>
                <a:fillRect l="-380556" t="-380556" r="-380556" b="-38055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 Light"/>
              </a:endParaRPr>
            </a:p>
          </p:txBody>
        </p:sp>
        <p:pic>
          <p:nvPicPr>
            <p:cNvPr id="20" name="Picture 10" descr="C:\Users\dbowman002\Desktop\PPT Icons\Icons MS office files\Industry Sectors\Beaker\Solid\Beaker-solid_0007_white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4317" y="4221916"/>
              <a:ext cx="584013" cy="1097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Title 3"/>
          <p:cNvSpPr txBox="1">
            <a:spLocks/>
          </p:cNvSpPr>
          <p:nvPr/>
        </p:nvSpPr>
        <p:spPr>
          <a:xfrm>
            <a:off x="7499100" y="5715589"/>
            <a:ext cx="1645920" cy="457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1500" b="1" dirty="0" smtClean="0">
                <a:solidFill>
                  <a:schemeClr val="accent1"/>
                </a:solidFill>
                <a:latin typeface="Helvetica Neue Light"/>
              </a:rPr>
              <a:t>CONNECTED LABORATORIES</a:t>
            </a:r>
            <a:endParaRPr lang="en-US" sz="1500" b="1" dirty="0">
              <a:solidFill>
                <a:schemeClr val="accent1"/>
              </a:solidFill>
              <a:latin typeface="Helvetica Neue Light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9704832" y="1660186"/>
            <a:ext cx="1645920" cy="2120792"/>
            <a:chOff x="9704832" y="1660186"/>
            <a:chExt cx="1645920" cy="2120792"/>
          </a:xfrm>
        </p:grpSpPr>
        <p:grpSp>
          <p:nvGrpSpPr>
            <p:cNvPr id="44" name="Group 43"/>
            <p:cNvGrpSpPr/>
            <p:nvPr/>
          </p:nvGrpSpPr>
          <p:grpSpPr>
            <a:xfrm>
              <a:off x="9704832" y="1660186"/>
              <a:ext cx="1645920" cy="1645920"/>
              <a:chOff x="9860034" y="1660186"/>
              <a:chExt cx="1645920" cy="1645920"/>
            </a:xfrm>
          </p:grpSpPr>
          <p:sp>
            <p:nvSpPr>
              <p:cNvPr id="28" name="Rectangle 27"/>
              <p:cNvSpPr>
                <a:spLocks noChangeAspect="1"/>
              </p:cNvSpPr>
              <p:nvPr/>
            </p:nvSpPr>
            <p:spPr>
              <a:xfrm>
                <a:off x="9860034" y="1660186"/>
                <a:ext cx="1645920" cy="1645920"/>
              </a:xfrm>
              <a:prstGeom prst="rect">
                <a:avLst/>
              </a:prstGeom>
              <a:blipFill dpi="0" rotWithShape="1">
                <a:blip r:embed="rId3">
                  <a:alphaModFix amt="30000"/>
                </a:blip>
                <a:srcRect/>
                <a:stretch>
                  <a:fillRect l="-380556" t="-380556" r="-380556" b="-380556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Light"/>
                </a:endParaRPr>
              </a:p>
            </p:txBody>
          </p:sp>
          <p:pic>
            <p:nvPicPr>
              <p:cNvPr id="22" name="Picture 8" descr="C:\Users\dbowman002\Desktop\PPT Icons\Icons MS office files\Assorted\Mortar Cap\Solid\Mortar-solid_0005_orange.png"/>
              <p:cNvPicPr>
                <a:picLocks noChangeAspect="1" noChangeArrowheads="1"/>
              </p:cNvPicPr>
              <p:nvPr/>
            </p:nvPicPr>
            <p:blipFill>
              <a:blip r:embed="rId12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97194" y="1797346"/>
                <a:ext cx="1371600" cy="1371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3" name="Title 3"/>
            <p:cNvSpPr txBox="1">
              <a:spLocks/>
            </p:cNvSpPr>
            <p:nvPr/>
          </p:nvSpPr>
          <p:spPr>
            <a:xfrm>
              <a:off x="9704832" y="3323778"/>
              <a:ext cx="1645920" cy="457200"/>
            </a:xfrm>
            <a:prstGeom prst="rect">
              <a:avLst/>
            </a:prstGeom>
          </p:spPr>
          <p:txBody>
            <a:bodyPr vert="horz" lIns="0" tIns="0" rIns="0" bIns="0" rtlCol="0" anchor="ctr">
              <a:normAutofit/>
            </a:bodyPr>
            <a:lstStyle>
              <a:lvl1pPr algn="l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933" b="1" kern="1200" cap="all" baseline="0">
                  <a:solidFill>
                    <a:schemeClr val="accent1"/>
                  </a:solidFill>
                  <a:latin typeface="Helvetica Neue Light"/>
                  <a:ea typeface="Helvetica Neue Light"/>
                  <a:cs typeface="Arial" charset="0"/>
                </a:defRPr>
              </a:lvl1pPr>
            </a:lstStyle>
            <a:p>
              <a:pPr algn="ctr"/>
              <a:r>
                <a:rPr lang="en-US" sz="1600" dirty="0" smtClean="0"/>
                <a:t>UNIVERSITIES</a:t>
              </a:r>
              <a:endParaRPr lang="en-US" sz="1600" dirty="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9704832" y="3991789"/>
            <a:ext cx="1645920" cy="1645920"/>
            <a:chOff x="9948037" y="3952582"/>
            <a:chExt cx="1645920" cy="1645920"/>
          </a:xfrm>
        </p:grpSpPr>
        <p:sp>
          <p:nvSpPr>
            <p:cNvPr id="37" name="Rectangle 36"/>
            <p:cNvSpPr>
              <a:spLocks noChangeAspect="1"/>
            </p:cNvSpPr>
            <p:nvPr/>
          </p:nvSpPr>
          <p:spPr>
            <a:xfrm>
              <a:off x="9948037" y="3952582"/>
              <a:ext cx="1645920" cy="1645920"/>
            </a:xfrm>
            <a:prstGeom prst="rect">
              <a:avLst/>
            </a:prstGeom>
            <a:blipFill dpi="0" rotWithShape="1">
              <a:blip r:embed="rId3">
                <a:alphaModFix amt="30000"/>
              </a:blip>
              <a:srcRect/>
              <a:stretch>
                <a:fillRect l="-380556" t="-380556" r="-380556" b="-38055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 Light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28" t="45791" r="7333" b="21347"/>
            <a:stretch/>
          </p:blipFill>
          <p:spPr>
            <a:xfrm>
              <a:off x="10143144" y="4124912"/>
              <a:ext cx="1431557" cy="1371600"/>
            </a:xfrm>
            <a:prstGeom prst="rect">
              <a:avLst/>
            </a:prstGeom>
          </p:spPr>
        </p:pic>
      </p:grpSp>
      <p:sp>
        <p:nvSpPr>
          <p:cNvPr id="25" name="Title 3"/>
          <p:cNvSpPr txBox="1">
            <a:spLocks/>
          </p:cNvSpPr>
          <p:nvPr/>
        </p:nvSpPr>
        <p:spPr>
          <a:xfrm>
            <a:off x="9704832" y="5715589"/>
            <a:ext cx="1645920" cy="457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1500" b="1" dirty="0" smtClean="0">
                <a:solidFill>
                  <a:schemeClr val="accent1"/>
                </a:solidFill>
                <a:latin typeface="Helvetica Neue Light"/>
              </a:rPr>
              <a:t>AMUSEMENT PARKS</a:t>
            </a:r>
            <a:endParaRPr lang="en-US" sz="1500" b="1" dirty="0">
              <a:solidFill>
                <a:schemeClr val="accent1"/>
              </a:solidFill>
              <a:latin typeface="Helvetica Neue Light"/>
            </a:endParaRPr>
          </a:p>
        </p:txBody>
      </p:sp>
      <p:sp>
        <p:nvSpPr>
          <p:cNvPr id="55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en-US" dirty="0" smtClean="0">
                <a:latin typeface="Helvetica Neue Light"/>
              </a:rPr>
              <a:t>Confidential and Proprietary Comcast Information</a:t>
            </a:r>
          </a:p>
        </p:txBody>
      </p:sp>
      <p:sp>
        <p:nvSpPr>
          <p:cNvPr id="56" name="Footer Placeholder 1"/>
          <p:cNvSpPr txBox="1">
            <a:spLocks/>
          </p:cNvSpPr>
          <p:nvPr/>
        </p:nvSpPr>
        <p:spPr>
          <a:xfrm>
            <a:off x="4191000" y="65087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67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latin typeface="Helvetica Neue Light"/>
              </a:rPr>
              <a:t>Confidential and Proprietary Comcast Information</a:t>
            </a:r>
            <a:endParaRPr lang="en-US" dirty="0" smtClean="0"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91478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200" y="597652"/>
            <a:ext cx="10717600" cy="729789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en-US" dirty="0" smtClean="0">
                <a:latin typeface="Helvetica Neue"/>
                <a:cs typeface="Helvetica Neue"/>
              </a:rPr>
              <a:t>However, BILLIONS OF DEVICES SHOULD BE CONNECTED BUT AREN’T</a:t>
            </a:r>
            <a:endParaRPr lang="en-US" dirty="0">
              <a:latin typeface="Helvetica Neue"/>
              <a:cs typeface="Helvetica Neu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901055" y="6353138"/>
            <a:ext cx="431105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F4C10441-9688-5C4B-A3AA-BA3B69FC3C77}" type="slidenum">
              <a:rPr lang="en-US" smtClean="0">
                <a:latin typeface="Helvetica Neue Light"/>
              </a:rPr>
              <a:pPr/>
              <a:t>4</a:t>
            </a:fld>
            <a:endParaRPr lang="en-US" dirty="0">
              <a:latin typeface="Helvetica Neue Ligh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22653" y="1748265"/>
            <a:ext cx="2289880" cy="28256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lnSpc>
                <a:spcPts val="2133"/>
              </a:lnSpc>
            </a:pPr>
            <a:r>
              <a:rPr lang="en-US" sz="1600" b="0" dirty="0">
                <a:solidFill>
                  <a:schemeClr val="bg1"/>
                </a:solidFill>
                <a:latin typeface="Helvetica Neue Light"/>
              </a:rPr>
              <a:t>Most existing solutions: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622654" y="2083285"/>
            <a:ext cx="3584961" cy="609600"/>
          </a:xfrm>
          <a:prstGeom prst="rect">
            <a:avLst/>
          </a:prstGeom>
          <a:ln w="12700">
            <a:solidFill>
              <a:schemeClr val="bg1"/>
            </a:solidFill>
          </a:ln>
        </p:spPr>
        <p:txBody>
          <a:bodyPr vert="horz" lIns="0" tIns="0" rIns="0" bIns="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>
              <a:lnSpc>
                <a:spcPts val="2133"/>
              </a:lnSpc>
            </a:pPr>
            <a:r>
              <a:rPr lang="en-US" sz="1600" dirty="0">
                <a:solidFill>
                  <a:schemeClr val="bg1"/>
                </a:solidFill>
                <a:latin typeface="Helvetica Neue"/>
                <a:cs typeface="Helvetica Neue"/>
              </a:rPr>
              <a:t>Lack </a:t>
            </a:r>
            <a:r>
              <a:rPr lang="en-US" sz="1600" dirty="0">
                <a:latin typeface="Helvetica Neue"/>
                <a:cs typeface="Helvetica Neue"/>
              </a:rPr>
              <a:t>adequate</a:t>
            </a:r>
            <a:r>
              <a:rPr lang="en-US" sz="1600" dirty="0">
                <a:solidFill>
                  <a:schemeClr val="bg1"/>
                </a:solidFill>
                <a:latin typeface="Helvetica Neue"/>
                <a:cs typeface="Helvetica Neue"/>
              </a:rPr>
              <a:t> coverage</a:t>
            </a: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4307754" y="2083285"/>
            <a:ext cx="3584961" cy="609600"/>
          </a:xfrm>
          <a:prstGeom prst="rect">
            <a:avLst/>
          </a:prstGeom>
          <a:ln w="12700">
            <a:solidFill>
              <a:schemeClr val="bg1"/>
            </a:solidFill>
          </a:ln>
        </p:spPr>
        <p:txBody>
          <a:bodyPr vert="horz" lIns="0" tIns="0" rIns="0" bIns="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>
              <a:lnSpc>
                <a:spcPts val="2133"/>
              </a:lnSpc>
            </a:pPr>
            <a:r>
              <a:rPr lang="en-US" sz="1600" dirty="0">
                <a:solidFill>
                  <a:schemeClr val="bg1"/>
                </a:solidFill>
                <a:latin typeface="Helvetica Neue"/>
                <a:cs typeface="Helvetica Neue"/>
              </a:rPr>
              <a:t>Require </a:t>
            </a:r>
            <a:r>
              <a:rPr lang="en-US" sz="1600" dirty="0">
                <a:latin typeface="Helvetica Neue"/>
                <a:cs typeface="Helvetica Neue"/>
              </a:rPr>
              <a:t>too much</a:t>
            </a:r>
            <a:r>
              <a:rPr lang="en-US" sz="1600" dirty="0">
                <a:solidFill>
                  <a:schemeClr val="bg1"/>
                </a:solidFill>
                <a:latin typeface="Helvetica Neue"/>
                <a:cs typeface="Helvetica Neue"/>
              </a:rPr>
              <a:t> power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7965354" y="2083285"/>
            <a:ext cx="3584961" cy="609600"/>
          </a:xfrm>
          <a:prstGeom prst="rect">
            <a:avLst/>
          </a:prstGeom>
          <a:ln w="12700">
            <a:solidFill>
              <a:schemeClr val="bg1"/>
            </a:solidFill>
          </a:ln>
        </p:spPr>
        <p:txBody>
          <a:bodyPr vert="horz" lIns="0" tIns="0" rIns="0" bIns="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>
              <a:lnSpc>
                <a:spcPts val="2133"/>
              </a:lnSpc>
            </a:pPr>
            <a:r>
              <a:rPr lang="en-US" sz="1600" dirty="0">
                <a:solidFill>
                  <a:schemeClr val="bg1"/>
                </a:solidFill>
                <a:latin typeface="Helvetica Neue"/>
                <a:cs typeface="Helvetica Neue"/>
              </a:rPr>
              <a:t>Are cost </a:t>
            </a:r>
            <a:r>
              <a:rPr lang="en-US" sz="1600" dirty="0">
                <a:latin typeface="Helvetica Neue"/>
                <a:cs typeface="Helvetica Neue"/>
              </a:rPr>
              <a:t>prohibitive</a:t>
            </a:r>
          </a:p>
        </p:txBody>
      </p:sp>
      <p:sp>
        <p:nvSpPr>
          <p:cNvPr id="110" name="Rectangle 109"/>
          <p:cNvSpPr/>
          <p:nvPr/>
        </p:nvSpPr>
        <p:spPr>
          <a:xfrm>
            <a:off x="622654" y="3073389"/>
            <a:ext cx="1481367" cy="1481367"/>
          </a:xfrm>
          <a:prstGeom prst="rect">
            <a:avLst/>
          </a:prstGeom>
          <a:blipFill dpi="0" rotWithShape="1">
            <a:blip r:embed="rId3">
              <a:alphaModFix amt="30000"/>
            </a:blip>
            <a:srcRect/>
            <a:stretch>
              <a:fillRect l="-380556" t="-380556" r="-380556" b="-3805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latin typeface="Helvetica Neue Light"/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2197037" y="3073389"/>
            <a:ext cx="1481367" cy="1481367"/>
          </a:xfrm>
          <a:prstGeom prst="rect">
            <a:avLst/>
          </a:prstGeom>
          <a:blipFill dpi="0" rotWithShape="1">
            <a:blip r:embed="rId3">
              <a:alphaModFix amt="30000"/>
            </a:blip>
            <a:srcRect/>
            <a:stretch>
              <a:fillRect l="-380556" t="-380556" r="-380556" b="-3805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latin typeface="Helvetica Neue Light"/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3780597" y="3072602"/>
            <a:ext cx="1481367" cy="1481367"/>
          </a:xfrm>
          <a:prstGeom prst="rect">
            <a:avLst/>
          </a:prstGeom>
          <a:blipFill dpi="0" rotWithShape="1">
            <a:blip r:embed="rId3">
              <a:alphaModFix amt="30000"/>
            </a:blip>
            <a:srcRect/>
            <a:stretch>
              <a:fillRect l="-380556" t="-380556" r="-380556" b="-3805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latin typeface="Helvetica Neue Light"/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5345803" y="3073389"/>
            <a:ext cx="1481367" cy="1481367"/>
          </a:xfrm>
          <a:prstGeom prst="rect">
            <a:avLst/>
          </a:prstGeom>
          <a:blipFill dpi="0" rotWithShape="1">
            <a:blip r:embed="rId3">
              <a:alphaModFix amt="30000"/>
            </a:blip>
            <a:srcRect/>
            <a:stretch>
              <a:fillRect l="-380556" t="-380556" r="-380556" b="-3805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latin typeface="Helvetica Neue Light"/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6911373" y="3066842"/>
            <a:ext cx="1481367" cy="1481367"/>
          </a:xfrm>
          <a:prstGeom prst="rect">
            <a:avLst/>
          </a:prstGeom>
          <a:blipFill dpi="0" rotWithShape="1">
            <a:blip r:embed="rId3">
              <a:alphaModFix amt="30000"/>
            </a:blip>
            <a:srcRect/>
            <a:stretch>
              <a:fillRect l="-380556" t="-380556" r="-380556" b="-3805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latin typeface="Helvetica Neue Light"/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8494569" y="3073389"/>
            <a:ext cx="1481367" cy="1481367"/>
          </a:xfrm>
          <a:prstGeom prst="rect">
            <a:avLst/>
          </a:prstGeom>
          <a:blipFill dpi="0" rotWithShape="1">
            <a:blip r:embed="rId3">
              <a:alphaModFix amt="30000"/>
            </a:blip>
            <a:srcRect/>
            <a:stretch>
              <a:fillRect l="-380556" t="-380556" r="-380556" b="-3805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latin typeface="Helvetica Neue Light"/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10068949" y="3073389"/>
            <a:ext cx="1481367" cy="1481367"/>
          </a:xfrm>
          <a:prstGeom prst="rect">
            <a:avLst/>
          </a:prstGeom>
          <a:blipFill dpi="0" rotWithShape="1">
            <a:blip r:embed="rId3">
              <a:alphaModFix amt="30000"/>
            </a:blip>
            <a:srcRect/>
            <a:stretch>
              <a:fillRect l="-380556" t="-380556" r="-380556" b="-3805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latin typeface="Helvetica Neue Light"/>
            </a:endParaRPr>
          </a:p>
        </p:txBody>
      </p:sp>
      <p:grpSp>
        <p:nvGrpSpPr>
          <p:cNvPr id="165" name="Group 164"/>
          <p:cNvGrpSpPr>
            <a:grpSpLocks noChangeAspect="1"/>
          </p:cNvGrpSpPr>
          <p:nvPr/>
        </p:nvGrpSpPr>
        <p:grpSpPr>
          <a:xfrm>
            <a:off x="8938644" y="3446056"/>
            <a:ext cx="593213" cy="736033"/>
            <a:chOff x="5829300" y="1149350"/>
            <a:chExt cx="1503363" cy="1865313"/>
          </a:xfrm>
          <a:solidFill>
            <a:schemeClr val="bg1"/>
          </a:solidFill>
        </p:grpSpPr>
        <p:sp>
          <p:nvSpPr>
            <p:cNvPr id="166" name="Freeform 10"/>
            <p:cNvSpPr>
              <a:spLocks noChangeArrowheads="1"/>
            </p:cNvSpPr>
            <p:nvPr/>
          </p:nvSpPr>
          <p:spPr bwMode="auto">
            <a:xfrm>
              <a:off x="6223000" y="1944688"/>
              <a:ext cx="165100" cy="457200"/>
            </a:xfrm>
            <a:custGeom>
              <a:avLst/>
              <a:gdLst>
                <a:gd name="T0" fmla="*/ 229 w 459"/>
                <a:gd name="T1" fmla="*/ 0 h 1272"/>
                <a:gd name="T2" fmla="*/ 229 w 459"/>
                <a:gd name="T3" fmla="*/ 0 h 1272"/>
                <a:gd name="T4" fmla="*/ 185 w 459"/>
                <a:gd name="T5" fmla="*/ 9 h 1272"/>
                <a:gd name="T6" fmla="*/ 141 w 459"/>
                <a:gd name="T7" fmla="*/ 17 h 1272"/>
                <a:gd name="T8" fmla="*/ 97 w 459"/>
                <a:gd name="T9" fmla="*/ 44 h 1272"/>
                <a:gd name="T10" fmla="*/ 70 w 459"/>
                <a:gd name="T11" fmla="*/ 70 h 1272"/>
                <a:gd name="T12" fmla="*/ 35 w 459"/>
                <a:gd name="T13" fmla="*/ 106 h 1272"/>
                <a:gd name="T14" fmla="*/ 17 w 459"/>
                <a:gd name="T15" fmla="*/ 141 h 1272"/>
                <a:gd name="T16" fmla="*/ 0 w 459"/>
                <a:gd name="T17" fmla="*/ 185 h 1272"/>
                <a:gd name="T18" fmla="*/ 0 w 459"/>
                <a:gd name="T19" fmla="*/ 229 h 1272"/>
                <a:gd name="T20" fmla="*/ 0 w 459"/>
                <a:gd name="T21" fmla="*/ 1041 h 1272"/>
                <a:gd name="T22" fmla="*/ 0 w 459"/>
                <a:gd name="T23" fmla="*/ 1041 h 1272"/>
                <a:gd name="T24" fmla="*/ 0 w 459"/>
                <a:gd name="T25" fmla="*/ 1094 h 1272"/>
                <a:gd name="T26" fmla="*/ 17 w 459"/>
                <a:gd name="T27" fmla="*/ 1130 h 1272"/>
                <a:gd name="T28" fmla="*/ 35 w 459"/>
                <a:gd name="T29" fmla="*/ 1174 h 1272"/>
                <a:gd name="T30" fmla="*/ 70 w 459"/>
                <a:gd name="T31" fmla="*/ 1209 h 1272"/>
                <a:gd name="T32" fmla="*/ 97 w 459"/>
                <a:gd name="T33" fmla="*/ 1235 h 1272"/>
                <a:gd name="T34" fmla="*/ 141 w 459"/>
                <a:gd name="T35" fmla="*/ 1253 h 1272"/>
                <a:gd name="T36" fmla="*/ 185 w 459"/>
                <a:gd name="T37" fmla="*/ 1271 h 1272"/>
                <a:gd name="T38" fmla="*/ 229 w 459"/>
                <a:gd name="T39" fmla="*/ 1271 h 1272"/>
                <a:gd name="T40" fmla="*/ 229 w 459"/>
                <a:gd name="T41" fmla="*/ 1271 h 1272"/>
                <a:gd name="T42" fmla="*/ 273 w 459"/>
                <a:gd name="T43" fmla="*/ 1271 h 1272"/>
                <a:gd name="T44" fmla="*/ 317 w 459"/>
                <a:gd name="T45" fmla="*/ 1253 h 1272"/>
                <a:gd name="T46" fmla="*/ 361 w 459"/>
                <a:gd name="T47" fmla="*/ 1235 h 1272"/>
                <a:gd name="T48" fmla="*/ 397 w 459"/>
                <a:gd name="T49" fmla="*/ 1209 h 1272"/>
                <a:gd name="T50" fmla="*/ 423 w 459"/>
                <a:gd name="T51" fmla="*/ 1174 h 1272"/>
                <a:gd name="T52" fmla="*/ 441 w 459"/>
                <a:gd name="T53" fmla="*/ 1130 h 1272"/>
                <a:gd name="T54" fmla="*/ 458 w 459"/>
                <a:gd name="T55" fmla="*/ 1094 h 1272"/>
                <a:gd name="T56" fmla="*/ 458 w 459"/>
                <a:gd name="T57" fmla="*/ 1041 h 1272"/>
                <a:gd name="T58" fmla="*/ 458 w 459"/>
                <a:gd name="T59" fmla="*/ 229 h 1272"/>
                <a:gd name="T60" fmla="*/ 458 w 459"/>
                <a:gd name="T61" fmla="*/ 229 h 1272"/>
                <a:gd name="T62" fmla="*/ 458 w 459"/>
                <a:gd name="T63" fmla="*/ 185 h 1272"/>
                <a:gd name="T64" fmla="*/ 441 w 459"/>
                <a:gd name="T65" fmla="*/ 141 h 1272"/>
                <a:gd name="T66" fmla="*/ 423 w 459"/>
                <a:gd name="T67" fmla="*/ 106 h 1272"/>
                <a:gd name="T68" fmla="*/ 397 w 459"/>
                <a:gd name="T69" fmla="*/ 70 h 1272"/>
                <a:gd name="T70" fmla="*/ 361 w 459"/>
                <a:gd name="T71" fmla="*/ 44 h 1272"/>
                <a:gd name="T72" fmla="*/ 317 w 459"/>
                <a:gd name="T73" fmla="*/ 17 h 1272"/>
                <a:gd name="T74" fmla="*/ 273 w 459"/>
                <a:gd name="T75" fmla="*/ 9 h 1272"/>
                <a:gd name="T76" fmla="*/ 229 w 459"/>
                <a:gd name="T77" fmla="*/ 0 h 1272"/>
                <a:gd name="T78" fmla="*/ 300 w 459"/>
                <a:gd name="T79" fmla="*/ 1041 h 1272"/>
                <a:gd name="T80" fmla="*/ 300 w 459"/>
                <a:gd name="T81" fmla="*/ 1041 h 1272"/>
                <a:gd name="T82" fmla="*/ 291 w 459"/>
                <a:gd name="T83" fmla="*/ 1068 h 1272"/>
                <a:gd name="T84" fmla="*/ 282 w 459"/>
                <a:gd name="T85" fmla="*/ 1094 h 1272"/>
                <a:gd name="T86" fmla="*/ 255 w 459"/>
                <a:gd name="T87" fmla="*/ 1103 h 1272"/>
                <a:gd name="T88" fmla="*/ 229 w 459"/>
                <a:gd name="T89" fmla="*/ 1112 h 1272"/>
                <a:gd name="T90" fmla="*/ 229 w 459"/>
                <a:gd name="T91" fmla="*/ 1112 h 1272"/>
                <a:gd name="T92" fmla="*/ 202 w 459"/>
                <a:gd name="T93" fmla="*/ 1103 h 1272"/>
                <a:gd name="T94" fmla="*/ 176 w 459"/>
                <a:gd name="T95" fmla="*/ 1094 h 1272"/>
                <a:gd name="T96" fmla="*/ 167 w 459"/>
                <a:gd name="T97" fmla="*/ 1068 h 1272"/>
                <a:gd name="T98" fmla="*/ 158 w 459"/>
                <a:gd name="T99" fmla="*/ 1041 h 1272"/>
                <a:gd name="T100" fmla="*/ 158 w 459"/>
                <a:gd name="T101" fmla="*/ 229 h 1272"/>
                <a:gd name="T102" fmla="*/ 158 w 459"/>
                <a:gd name="T103" fmla="*/ 229 h 1272"/>
                <a:gd name="T104" fmla="*/ 167 w 459"/>
                <a:gd name="T105" fmla="*/ 203 h 1272"/>
                <a:gd name="T106" fmla="*/ 176 w 459"/>
                <a:gd name="T107" fmla="*/ 185 h 1272"/>
                <a:gd name="T108" fmla="*/ 202 w 459"/>
                <a:gd name="T109" fmla="*/ 168 h 1272"/>
                <a:gd name="T110" fmla="*/ 229 w 459"/>
                <a:gd name="T111" fmla="*/ 159 h 1272"/>
                <a:gd name="T112" fmla="*/ 229 w 459"/>
                <a:gd name="T113" fmla="*/ 159 h 1272"/>
                <a:gd name="T114" fmla="*/ 255 w 459"/>
                <a:gd name="T115" fmla="*/ 168 h 1272"/>
                <a:gd name="T116" fmla="*/ 282 w 459"/>
                <a:gd name="T117" fmla="*/ 185 h 1272"/>
                <a:gd name="T118" fmla="*/ 291 w 459"/>
                <a:gd name="T119" fmla="*/ 203 h 1272"/>
                <a:gd name="T120" fmla="*/ 300 w 459"/>
                <a:gd name="T121" fmla="*/ 229 h 1272"/>
                <a:gd name="T122" fmla="*/ 300 w 459"/>
                <a:gd name="T123" fmla="*/ 1041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59" h="1272">
                  <a:moveTo>
                    <a:pt x="229" y="0"/>
                  </a:moveTo>
                  <a:lnTo>
                    <a:pt x="229" y="0"/>
                  </a:lnTo>
                  <a:lnTo>
                    <a:pt x="185" y="9"/>
                  </a:lnTo>
                  <a:lnTo>
                    <a:pt x="141" y="17"/>
                  </a:lnTo>
                  <a:lnTo>
                    <a:pt x="97" y="44"/>
                  </a:lnTo>
                  <a:lnTo>
                    <a:pt x="70" y="70"/>
                  </a:lnTo>
                  <a:lnTo>
                    <a:pt x="35" y="106"/>
                  </a:lnTo>
                  <a:lnTo>
                    <a:pt x="17" y="141"/>
                  </a:lnTo>
                  <a:lnTo>
                    <a:pt x="0" y="185"/>
                  </a:lnTo>
                  <a:lnTo>
                    <a:pt x="0" y="229"/>
                  </a:lnTo>
                  <a:lnTo>
                    <a:pt x="0" y="1041"/>
                  </a:lnTo>
                  <a:lnTo>
                    <a:pt x="0" y="1041"/>
                  </a:lnTo>
                  <a:lnTo>
                    <a:pt x="0" y="1094"/>
                  </a:lnTo>
                  <a:lnTo>
                    <a:pt x="17" y="1130"/>
                  </a:lnTo>
                  <a:lnTo>
                    <a:pt x="35" y="1174"/>
                  </a:lnTo>
                  <a:lnTo>
                    <a:pt x="70" y="1209"/>
                  </a:lnTo>
                  <a:lnTo>
                    <a:pt x="97" y="1235"/>
                  </a:lnTo>
                  <a:lnTo>
                    <a:pt x="141" y="1253"/>
                  </a:lnTo>
                  <a:lnTo>
                    <a:pt x="185" y="1271"/>
                  </a:lnTo>
                  <a:lnTo>
                    <a:pt x="229" y="1271"/>
                  </a:lnTo>
                  <a:lnTo>
                    <a:pt x="229" y="1271"/>
                  </a:lnTo>
                  <a:lnTo>
                    <a:pt x="273" y="1271"/>
                  </a:lnTo>
                  <a:lnTo>
                    <a:pt x="317" y="1253"/>
                  </a:lnTo>
                  <a:lnTo>
                    <a:pt x="361" y="1235"/>
                  </a:lnTo>
                  <a:lnTo>
                    <a:pt x="397" y="1209"/>
                  </a:lnTo>
                  <a:lnTo>
                    <a:pt x="423" y="1174"/>
                  </a:lnTo>
                  <a:lnTo>
                    <a:pt x="441" y="1130"/>
                  </a:lnTo>
                  <a:lnTo>
                    <a:pt x="458" y="1094"/>
                  </a:lnTo>
                  <a:lnTo>
                    <a:pt x="458" y="1041"/>
                  </a:lnTo>
                  <a:lnTo>
                    <a:pt x="458" y="229"/>
                  </a:lnTo>
                  <a:lnTo>
                    <a:pt x="458" y="229"/>
                  </a:lnTo>
                  <a:lnTo>
                    <a:pt x="458" y="185"/>
                  </a:lnTo>
                  <a:lnTo>
                    <a:pt x="441" y="141"/>
                  </a:lnTo>
                  <a:lnTo>
                    <a:pt x="423" y="106"/>
                  </a:lnTo>
                  <a:lnTo>
                    <a:pt x="397" y="70"/>
                  </a:lnTo>
                  <a:lnTo>
                    <a:pt x="361" y="44"/>
                  </a:lnTo>
                  <a:lnTo>
                    <a:pt x="317" y="17"/>
                  </a:lnTo>
                  <a:lnTo>
                    <a:pt x="273" y="9"/>
                  </a:lnTo>
                  <a:lnTo>
                    <a:pt x="229" y="0"/>
                  </a:lnTo>
                  <a:close/>
                  <a:moveTo>
                    <a:pt x="300" y="1041"/>
                  </a:moveTo>
                  <a:lnTo>
                    <a:pt x="300" y="1041"/>
                  </a:lnTo>
                  <a:lnTo>
                    <a:pt x="291" y="1068"/>
                  </a:lnTo>
                  <a:lnTo>
                    <a:pt x="282" y="1094"/>
                  </a:lnTo>
                  <a:lnTo>
                    <a:pt x="255" y="1103"/>
                  </a:lnTo>
                  <a:lnTo>
                    <a:pt x="229" y="1112"/>
                  </a:lnTo>
                  <a:lnTo>
                    <a:pt x="229" y="1112"/>
                  </a:lnTo>
                  <a:lnTo>
                    <a:pt x="202" y="1103"/>
                  </a:lnTo>
                  <a:lnTo>
                    <a:pt x="176" y="1094"/>
                  </a:lnTo>
                  <a:lnTo>
                    <a:pt x="167" y="1068"/>
                  </a:lnTo>
                  <a:lnTo>
                    <a:pt x="158" y="1041"/>
                  </a:lnTo>
                  <a:lnTo>
                    <a:pt x="158" y="229"/>
                  </a:lnTo>
                  <a:lnTo>
                    <a:pt x="158" y="229"/>
                  </a:lnTo>
                  <a:lnTo>
                    <a:pt x="167" y="203"/>
                  </a:lnTo>
                  <a:lnTo>
                    <a:pt x="176" y="185"/>
                  </a:lnTo>
                  <a:lnTo>
                    <a:pt x="202" y="168"/>
                  </a:lnTo>
                  <a:lnTo>
                    <a:pt x="229" y="159"/>
                  </a:lnTo>
                  <a:lnTo>
                    <a:pt x="229" y="159"/>
                  </a:lnTo>
                  <a:lnTo>
                    <a:pt x="255" y="168"/>
                  </a:lnTo>
                  <a:lnTo>
                    <a:pt x="282" y="185"/>
                  </a:lnTo>
                  <a:lnTo>
                    <a:pt x="291" y="203"/>
                  </a:lnTo>
                  <a:lnTo>
                    <a:pt x="300" y="229"/>
                  </a:lnTo>
                  <a:lnTo>
                    <a:pt x="300" y="104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Helvetica Neue Light"/>
              </a:endParaRPr>
            </a:p>
          </p:txBody>
        </p:sp>
        <p:sp>
          <p:nvSpPr>
            <p:cNvPr id="167" name="Freeform 11"/>
            <p:cNvSpPr>
              <a:spLocks noChangeArrowheads="1"/>
            </p:cNvSpPr>
            <p:nvPr/>
          </p:nvSpPr>
          <p:spPr bwMode="auto">
            <a:xfrm>
              <a:off x="5829300" y="1149350"/>
              <a:ext cx="1503363" cy="1865313"/>
            </a:xfrm>
            <a:custGeom>
              <a:avLst/>
              <a:gdLst>
                <a:gd name="T0" fmla="*/ 4014 w 4174"/>
                <a:gd name="T1" fmla="*/ 1615 h 5182"/>
                <a:gd name="T2" fmla="*/ 3855 w 4174"/>
                <a:gd name="T3" fmla="*/ 1121 h 5182"/>
                <a:gd name="T4" fmla="*/ 3590 w 4174"/>
                <a:gd name="T5" fmla="*/ 698 h 5182"/>
                <a:gd name="T6" fmla="*/ 3220 w 4174"/>
                <a:gd name="T7" fmla="*/ 362 h 5182"/>
                <a:gd name="T8" fmla="*/ 2770 w 4174"/>
                <a:gd name="T9" fmla="*/ 124 h 5182"/>
                <a:gd name="T10" fmla="*/ 2267 w 4174"/>
                <a:gd name="T11" fmla="*/ 9 h 5182"/>
                <a:gd name="T12" fmla="*/ 1905 w 4174"/>
                <a:gd name="T13" fmla="*/ 9 h 5182"/>
                <a:gd name="T14" fmla="*/ 1402 w 4174"/>
                <a:gd name="T15" fmla="*/ 124 h 5182"/>
                <a:gd name="T16" fmla="*/ 952 w 4174"/>
                <a:gd name="T17" fmla="*/ 362 h 5182"/>
                <a:gd name="T18" fmla="*/ 582 w 4174"/>
                <a:gd name="T19" fmla="*/ 698 h 5182"/>
                <a:gd name="T20" fmla="*/ 317 w 4174"/>
                <a:gd name="T21" fmla="*/ 1121 h 5182"/>
                <a:gd name="T22" fmla="*/ 158 w 4174"/>
                <a:gd name="T23" fmla="*/ 1615 h 5182"/>
                <a:gd name="T24" fmla="*/ 123 w 4174"/>
                <a:gd name="T25" fmla="*/ 1624 h 5182"/>
                <a:gd name="T26" fmla="*/ 44 w 4174"/>
                <a:gd name="T27" fmla="*/ 1677 h 5182"/>
                <a:gd name="T28" fmla="*/ 0 w 4174"/>
                <a:gd name="T29" fmla="*/ 1792 h 5182"/>
                <a:gd name="T30" fmla="*/ 0 w 4174"/>
                <a:gd name="T31" fmla="*/ 2745 h 5182"/>
                <a:gd name="T32" fmla="*/ 35 w 4174"/>
                <a:gd name="T33" fmla="*/ 2966 h 5182"/>
                <a:gd name="T34" fmla="*/ 785 w 4174"/>
                <a:gd name="T35" fmla="*/ 4581 h 5182"/>
                <a:gd name="T36" fmla="*/ 838 w 4174"/>
                <a:gd name="T37" fmla="*/ 5102 h 5182"/>
                <a:gd name="T38" fmla="*/ 3335 w 4174"/>
                <a:gd name="T39" fmla="*/ 5102 h 5182"/>
                <a:gd name="T40" fmla="*/ 3370 w 4174"/>
                <a:gd name="T41" fmla="*/ 4678 h 5182"/>
                <a:gd name="T42" fmla="*/ 4111 w 4174"/>
                <a:gd name="T43" fmla="*/ 3028 h 5182"/>
                <a:gd name="T44" fmla="*/ 4173 w 4174"/>
                <a:gd name="T45" fmla="*/ 2816 h 5182"/>
                <a:gd name="T46" fmla="*/ 4173 w 4174"/>
                <a:gd name="T47" fmla="*/ 1836 h 5182"/>
                <a:gd name="T48" fmla="*/ 4146 w 4174"/>
                <a:gd name="T49" fmla="*/ 1713 h 5182"/>
                <a:gd name="T50" fmla="*/ 4084 w 4174"/>
                <a:gd name="T51" fmla="*/ 1633 h 5182"/>
                <a:gd name="T52" fmla="*/ 4014 w 4174"/>
                <a:gd name="T53" fmla="*/ 2745 h 5182"/>
                <a:gd name="T54" fmla="*/ 3996 w 4174"/>
                <a:gd name="T55" fmla="*/ 2851 h 5182"/>
                <a:gd name="T56" fmla="*/ 3237 w 4174"/>
                <a:gd name="T57" fmla="*/ 4519 h 5182"/>
                <a:gd name="T58" fmla="*/ 3211 w 4174"/>
                <a:gd name="T59" fmla="*/ 4607 h 5182"/>
                <a:gd name="T60" fmla="*/ 996 w 4174"/>
                <a:gd name="T61" fmla="*/ 5022 h 5182"/>
                <a:gd name="T62" fmla="*/ 961 w 4174"/>
                <a:gd name="T63" fmla="*/ 4607 h 5182"/>
                <a:gd name="T64" fmla="*/ 211 w 4174"/>
                <a:gd name="T65" fmla="*/ 2966 h 5182"/>
                <a:gd name="T66" fmla="*/ 176 w 4174"/>
                <a:gd name="T67" fmla="*/ 2851 h 5182"/>
                <a:gd name="T68" fmla="*/ 158 w 4174"/>
                <a:gd name="T69" fmla="*/ 1836 h 5182"/>
                <a:gd name="T70" fmla="*/ 167 w 4174"/>
                <a:gd name="T71" fmla="*/ 1783 h 5182"/>
                <a:gd name="T72" fmla="*/ 308 w 4174"/>
                <a:gd name="T73" fmla="*/ 1713 h 5182"/>
                <a:gd name="T74" fmla="*/ 441 w 4174"/>
                <a:gd name="T75" fmla="*/ 1236 h 5182"/>
                <a:gd name="T76" fmla="*/ 688 w 4174"/>
                <a:gd name="T77" fmla="*/ 830 h 5182"/>
                <a:gd name="T78" fmla="*/ 1023 w 4174"/>
                <a:gd name="T79" fmla="*/ 503 h 5182"/>
                <a:gd name="T80" fmla="*/ 1446 w 4174"/>
                <a:gd name="T81" fmla="*/ 283 h 5182"/>
                <a:gd name="T82" fmla="*/ 1923 w 4174"/>
                <a:gd name="T83" fmla="*/ 168 h 5182"/>
                <a:gd name="T84" fmla="*/ 2249 w 4174"/>
                <a:gd name="T85" fmla="*/ 168 h 5182"/>
                <a:gd name="T86" fmla="*/ 2726 w 4174"/>
                <a:gd name="T87" fmla="*/ 283 h 5182"/>
                <a:gd name="T88" fmla="*/ 3149 w 4174"/>
                <a:gd name="T89" fmla="*/ 503 h 5182"/>
                <a:gd name="T90" fmla="*/ 3485 w 4174"/>
                <a:gd name="T91" fmla="*/ 830 h 5182"/>
                <a:gd name="T92" fmla="*/ 3732 w 4174"/>
                <a:gd name="T93" fmla="*/ 1236 h 5182"/>
                <a:gd name="T94" fmla="*/ 3864 w 4174"/>
                <a:gd name="T95" fmla="*/ 1713 h 5182"/>
                <a:gd name="T96" fmla="*/ 4005 w 4174"/>
                <a:gd name="T97" fmla="*/ 1783 h 5182"/>
                <a:gd name="T98" fmla="*/ 4014 w 4174"/>
                <a:gd name="T99" fmla="*/ 2745 h 5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174" h="5182">
                  <a:moveTo>
                    <a:pt x="4023" y="1615"/>
                  </a:moveTo>
                  <a:lnTo>
                    <a:pt x="4014" y="1615"/>
                  </a:lnTo>
                  <a:lnTo>
                    <a:pt x="4014" y="1615"/>
                  </a:lnTo>
                  <a:lnTo>
                    <a:pt x="3979" y="1448"/>
                  </a:lnTo>
                  <a:lnTo>
                    <a:pt x="3926" y="1280"/>
                  </a:lnTo>
                  <a:lnTo>
                    <a:pt x="3855" y="1121"/>
                  </a:lnTo>
                  <a:lnTo>
                    <a:pt x="3784" y="971"/>
                  </a:lnTo>
                  <a:lnTo>
                    <a:pt x="3687" y="830"/>
                  </a:lnTo>
                  <a:lnTo>
                    <a:pt x="3590" y="698"/>
                  </a:lnTo>
                  <a:lnTo>
                    <a:pt x="3476" y="574"/>
                  </a:lnTo>
                  <a:lnTo>
                    <a:pt x="3352" y="459"/>
                  </a:lnTo>
                  <a:lnTo>
                    <a:pt x="3220" y="362"/>
                  </a:lnTo>
                  <a:lnTo>
                    <a:pt x="3079" y="274"/>
                  </a:lnTo>
                  <a:lnTo>
                    <a:pt x="2929" y="195"/>
                  </a:lnTo>
                  <a:lnTo>
                    <a:pt x="2770" y="124"/>
                  </a:lnTo>
                  <a:lnTo>
                    <a:pt x="2602" y="71"/>
                  </a:lnTo>
                  <a:lnTo>
                    <a:pt x="2435" y="36"/>
                  </a:lnTo>
                  <a:lnTo>
                    <a:pt x="2267" y="9"/>
                  </a:lnTo>
                  <a:lnTo>
                    <a:pt x="2091" y="0"/>
                  </a:lnTo>
                  <a:lnTo>
                    <a:pt x="2091" y="0"/>
                  </a:lnTo>
                  <a:lnTo>
                    <a:pt x="1905" y="9"/>
                  </a:lnTo>
                  <a:lnTo>
                    <a:pt x="1738" y="36"/>
                  </a:lnTo>
                  <a:lnTo>
                    <a:pt x="1570" y="71"/>
                  </a:lnTo>
                  <a:lnTo>
                    <a:pt x="1402" y="124"/>
                  </a:lnTo>
                  <a:lnTo>
                    <a:pt x="1244" y="195"/>
                  </a:lnTo>
                  <a:lnTo>
                    <a:pt x="1094" y="274"/>
                  </a:lnTo>
                  <a:lnTo>
                    <a:pt x="952" y="362"/>
                  </a:lnTo>
                  <a:lnTo>
                    <a:pt x="820" y="459"/>
                  </a:lnTo>
                  <a:lnTo>
                    <a:pt x="697" y="574"/>
                  </a:lnTo>
                  <a:lnTo>
                    <a:pt x="582" y="698"/>
                  </a:lnTo>
                  <a:lnTo>
                    <a:pt x="485" y="830"/>
                  </a:lnTo>
                  <a:lnTo>
                    <a:pt x="388" y="971"/>
                  </a:lnTo>
                  <a:lnTo>
                    <a:pt x="317" y="1121"/>
                  </a:lnTo>
                  <a:lnTo>
                    <a:pt x="247" y="1280"/>
                  </a:lnTo>
                  <a:lnTo>
                    <a:pt x="194" y="1448"/>
                  </a:lnTo>
                  <a:lnTo>
                    <a:pt x="158" y="1615"/>
                  </a:lnTo>
                  <a:lnTo>
                    <a:pt x="150" y="1615"/>
                  </a:lnTo>
                  <a:lnTo>
                    <a:pt x="150" y="1615"/>
                  </a:lnTo>
                  <a:lnTo>
                    <a:pt x="123" y="1624"/>
                  </a:lnTo>
                  <a:lnTo>
                    <a:pt x="97" y="1633"/>
                  </a:lnTo>
                  <a:lnTo>
                    <a:pt x="70" y="1651"/>
                  </a:lnTo>
                  <a:lnTo>
                    <a:pt x="44" y="1677"/>
                  </a:lnTo>
                  <a:lnTo>
                    <a:pt x="26" y="1713"/>
                  </a:lnTo>
                  <a:lnTo>
                    <a:pt x="8" y="1748"/>
                  </a:lnTo>
                  <a:lnTo>
                    <a:pt x="0" y="1792"/>
                  </a:lnTo>
                  <a:lnTo>
                    <a:pt x="0" y="1836"/>
                  </a:lnTo>
                  <a:lnTo>
                    <a:pt x="0" y="2745"/>
                  </a:lnTo>
                  <a:lnTo>
                    <a:pt x="0" y="2745"/>
                  </a:lnTo>
                  <a:lnTo>
                    <a:pt x="0" y="2816"/>
                  </a:lnTo>
                  <a:lnTo>
                    <a:pt x="17" y="2886"/>
                  </a:lnTo>
                  <a:lnTo>
                    <a:pt x="35" y="2966"/>
                  </a:lnTo>
                  <a:lnTo>
                    <a:pt x="61" y="3028"/>
                  </a:lnTo>
                  <a:lnTo>
                    <a:pt x="785" y="4581"/>
                  </a:lnTo>
                  <a:lnTo>
                    <a:pt x="785" y="4581"/>
                  </a:lnTo>
                  <a:lnTo>
                    <a:pt x="802" y="4678"/>
                  </a:lnTo>
                  <a:lnTo>
                    <a:pt x="820" y="4828"/>
                  </a:lnTo>
                  <a:lnTo>
                    <a:pt x="838" y="5102"/>
                  </a:lnTo>
                  <a:lnTo>
                    <a:pt x="838" y="5181"/>
                  </a:lnTo>
                  <a:lnTo>
                    <a:pt x="3335" y="5181"/>
                  </a:lnTo>
                  <a:lnTo>
                    <a:pt x="3335" y="5102"/>
                  </a:lnTo>
                  <a:lnTo>
                    <a:pt x="3335" y="5102"/>
                  </a:lnTo>
                  <a:lnTo>
                    <a:pt x="3352" y="4828"/>
                  </a:lnTo>
                  <a:lnTo>
                    <a:pt x="3370" y="4678"/>
                  </a:lnTo>
                  <a:lnTo>
                    <a:pt x="3387" y="4581"/>
                  </a:lnTo>
                  <a:lnTo>
                    <a:pt x="4111" y="3028"/>
                  </a:lnTo>
                  <a:lnTo>
                    <a:pt x="4111" y="3028"/>
                  </a:lnTo>
                  <a:lnTo>
                    <a:pt x="4137" y="2966"/>
                  </a:lnTo>
                  <a:lnTo>
                    <a:pt x="4155" y="2886"/>
                  </a:lnTo>
                  <a:lnTo>
                    <a:pt x="4173" y="2816"/>
                  </a:lnTo>
                  <a:lnTo>
                    <a:pt x="4173" y="2745"/>
                  </a:lnTo>
                  <a:lnTo>
                    <a:pt x="4173" y="1836"/>
                  </a:lnTo>
                  <a:lnTo>
                    <a:pt x="4173" y="1836"/>
                  </a:lnTo>
                  <a:lnTo>
                    <a:pt x="4173" y="1792"/>
                  </a:lnTo>
                  <a:lnTo>
                    <a:pt x="4164" y="1748"/>
                  </a:lnTo>
                  <a:lnTo>
                    <a:pt x="4146" y="1713"/>
                  </a:lnTo>
                  <a:lnTo>
                    <a:pt x="4129" y="1677"/>
                  </a:lnTo>
                  <a:lnTo>
                    <a:pt x="4111" y="1651"/>
                  </a:lnTo>
                  <a:lnTo>
                    <a:pt x="4084" y="1633"/>
                  </a:lnTo>
                  <a:lnTo>
                    <a:pt x="4049" y="1624"/>
                  </a:lnTo>
                  <a:lnTo>
                    <a:pt x="4023" y="1615"/>
                  </a:lnTo>
                  <a:close/>
                  <a:moveTo>
                    <a:pt x="4014" y="2745"/>
                  </a:moveTo>
                  <a:lnTo>
                    <a:pt x="4014" y="2745"/>
                  </a:lnTo>
                  <a:lnTo>
                    <a:pt x="4014" y="2798"/>
                  </a:lnTo>
                  <a:lnTo>
                    <a:pt x="3996" y="2851"/>
                  </a:lnTo>
                  <a:lnTo>
                    <a:pt x="3987" y="2913"/>
                  </a:lnTo>
                  <a:lnTo>
                    <a:pt x="3961" y="2966"/>
                  </a:lnTo>
                  <a:lnTo>
                    <a:pt x="3237" y="4519"/>
                  </a:lnTo>
                  <a:lnTo>
                    <a:pt x="3237" y="4519"/>
                  </a:lnTo>
                  <a:lnTo>
                    <a:pt x="3229" y="4554"/>
                  </a:lnTo>
                  <a:lnTo>
                    <a:pt x="3211" y="4607"/>
                  </a:lnTo>
                  <a:lnTo>
                    <a:pt x="3193" y="4740"/>
                  </a:lnTo>
                  <a:lnTo>
                    <a:pt x="3176" y="5022"/>
                  </a:lnTo>
                  <a:lnTo>
                    <a:pt x="996" y="5022"/>
                  </a:lnTo>
                  <a:lnTo>
                    <a:pt x="996" y="5022"/>
                  </a:lnTo>
                  <a:lnTo>
                    <a:pt x="979" y="4740"/>
                  </a:lnTo>
                  <a:lnTo>
                    <a:pt x="961" y="4607"/>
                  </a:lnTo>
                  <a:lnTo>
                    <a:pt x="944" y="4554"/>
                  </a:lnTo>
                  <a:lnTo>
                    <a:pt x="935" y="4519"/>
                  </a:lnTo>
                  <a:lnTo>
                    <a:pt x="211" y="2966"/>
                  </a:lnTo>
                  <a:lnTo>
                    <a:pt x="211" y="2966"/>
                  </a:lnTo>
                  <a:lnTo>
                    <a:pt x="194" y="2913"/>
                  </a:lnTo>
                  <a:lnTo>
                    <a:pt x="176" y="2851"/>
                  </a:lnTo>
                  <a:lnTo>
                    <a:pt x="167" y="2798"/>
                  </a:lnTo>
                  <a:lnTo>
                    <a:pt x="158" y="2745"/>
                  </a:lnTo>
                  <a:lnTo>
                    <a:pt x="158" y="1836"/>
                  </a:lnTo>
                  <a:lnTo>
                    <a:pt x="158" y="1836"/>
                  </a:lnTo>
                  <a:lnTo>
                    <a:pt x="158" y="1801"/>
                  </a:lnTo>
                  <a:lnTo>
                    <a:pt x="167" y="1783"/>
                  </a:lnTo>
                  <a:lnTo>
                    <a:pt x="300" y="1783"/>
                  </a:lnTo>
                  <a:lnTo>
                    <a:pt x="308" y="1713"/>
                  </a:lnTo>
                  <a:lnTo>
                    <a:pt x="308" y="1713"/>
                  </a:lnTo>
                  <a:lnTo>
                    <a:pt x="335" y="1545"/>
                  </a:lnTo>
                  <a:lnTo>
                    <a:pt x="379" y="1386"/>
                  </a:lnTo>
                  <a:lnTo>
                    <a:pt x="441" y="1236"/>
                  </a:lnTo>
                  <a:lnTo>
                    <a:pt x="511" y="1095"/>
                  </a:lnTo>
                  <a:lnTo>
                    <a:pt x="591" y="962"/>
                  </a:lnTo>
                  <a:lnTo>
                    <a:pt x="688" y="830"/>
                  </a:lnTo>
                  <a:lnTo>
                    <a:pt x="785" y="715"/>
                  </a:lnTo>
                  <a:lnTo>
                    <a:pt x="899" y="609"/>
                  </a:lnTo>
                  <a:lnTo>
                    <a:pt x="1023" y="503"/>
                  </a:lnTo>
                  <a:lnTo>
                    <a:pt x="1155" y="424"/>
                  </a:lnTo>
                  <a:lnTo>
                    <a:pt x="1296" y="345"/>
                  </a:lnTo>
                  <a:lnTo>
                    <a:pt x="1446" y="283"/>
                  </a:lnTo>
                  <a:lnTo>
                    <a:pt x="1596" y="230"/>
                  </a:lnTo>
                  <a:lnTo>
                    <a:pt x="1755" y="195"/>
                  </a:lnTo>
                  <a:lnTo>
                    <a:pt x="1923" y="168"/>
                  </a:lnTo>
                  <a:lnTo>
                    <a:pt x="2091" y="159"/>
                  </a:lnTo>
                  <a:lnTo>
                    <a:pt x="2091" y="159"/>
                  </a:lnTo>
                  <a:lnTo>
                    <a:pt x="2249" y="168"/>
                  </a:lnTo>
                  <a:lnTo>
                    <a:pt x="2417" y="195"/>
                  </a:lnTo>
                  <a:lnTo>
                    <a:pt x="2576" y="230"/>
                  </a:lnTo>
                  <a:lnTo>
                    <a:pt x="2726" y="283"/>
                  </a:lnTo>
                  <a:lnTo>
                    <a:pt x="2876" y="345"/>
                  </a:lnTo>
                  <a:lnTo>
                    <a:pt x="3017" y="424"/>
                  </a:lnTo>
                  <a:lnTo>
                    <a:pt x="3149" y="503"/>
                  </a:lnTo>
                  <a:lnTo>
                    <a:pt x="3273" y="609"/>
                  </a:lnTo>
                  <a:lnTo>
                    <a:pt x="3387" y="715"/>
                  </a:lnTo>
                  <a:lnTo>
                    <a:pt x="3485" y="830"/>
                  </a:lnTo>
                  <a:lnTo>
                    <a:pt x="3582" y="962"/>
                  </a:lnTo>
                  <a:lnTo>
                    <a:pt x="3661" y="1095"/>
                  </a:lnTo>
                  <a:lnTo>
                    <a:pt x="3732" y="1236"/>
                  </a:lnTo>
                  <a:lnTo>
                    <a:pt x="3793" y="1386"/>
                  </a:lnTo>
                  <a:lnTo>
                    <a:pt x="3837" y="1545"/>
                  </a:lnTo>
                  <a:lnTo>
                    <a:pt x="3864" y="1713"/>
                  </a:lnTo>
                  <a:lnTo>
                    <a:pt x="3873" y="1783"/>
                  </a:lnTo>
                  <a:lnTo>
                    <a:pt x="4005" y="1783"/>
                  </a:lnTo>
                  <a:lnTo>
                    <a:pt x="4005" y="1783"/>
                  </a:lnTo>
                  <a:lnTo>
                    <a:pt x="4014" y="1801"/>
                  </a:lnTo>
                  <a:lnTo>
                    <a:pt x="4014" y="1836"/>
                  </a:lnTo>
                  <a:lnTo>
                    <a:pt x="4014" y="274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Helvetica Neue Light"/>
              </a:endParaRPr>
            </a:p>
          </p:txBody>
        </p:sp>
        <p:sp>
          <p:nvSpPr>
            <p:cNvPr id="168" name="Freeform 12"/>
            <p:cNvSpPr>
              <a:spLocks noChangeArrowheads="1"/>
            </p:cNvSpPr>
            <p:nvPr/>
          </p:nvSpPr>
          <p:spPr bwMode="auto">
            <a:xfrm>
              <a:off x="6029325" y="1298575"/>
              <a:ext cx="1103313" cy="492125"/>
            </a:xfrm>
            <a:custGeom>
              <a:avLst/>
              <a:gdLst>
                <a:gd name="T0" fmla="*/ 1536 w 3063"/>
                <a:gd name="T1" fmla="*/ 0 h 1369"/>
                <a:gd name="T2" fmla="*/ 1253 w 3063"/>
                <a:gd name="T3" fmla="*/ 18 h 1369"/>
                <a:gd name="T4" fmla="*/ 989 w 3063"/>
                <a:gd name="T5" fmla="*/ 88 h 1369"/>
                <a:gd name="T6" fmla="*/ 750 w 3063"/>
                <a:gd name="T7" fmla="*/ 203 h 1369"/>
                <a:gd name="T8" fmla="*/ 539 w 3063"/>
                <a:gd name="T9" fmla="*/ 353 h 1369"/>
                <a:gd name="T10" fmla="*/ 344 w 3063"/>
                <a:gd name="T11" fmla="*/ 547 h 1369"/>
                <a:gd name="T12" fmla="*/ 194 w 3063"/>
                <a:gd name="T13" fmla="*/ 759 h 1369"/>
                <a:gd name="T14" fmla="*/ 80 w 3063"/>
                <a:gd name="T15" fmla="*/ 1006 h 1369"/>
                <a:gd name="T16" fmla="*/ 9 w 3063"/>
                <a:gd name="T17" fmla="*/ 1271 h 1369"/>
                <a:gd name="T18" fmla="*/ 1200 w 3063"/>
                <a:gd name="T19" fmla="*/ 1368 h 1369"/>
                <a:gd name="T20" fmla="*/ 1200 w 3063"/>
                <a:gd name="T21" fmla="*/ 1280 h 1369"/>
                <a:gd name="T22" fmla="*/ 1227 w 3063"/>
                <a:gd name="T23" fmla="*/ 1139 h 1369"/>
                <a:gd name="T24" fmla="*/ 1315 w 3063"/>
                <a:gd name="T25" fmla="*/ 1024 h 1369"/>
                <a:gd name="T26" fmla="*/ 1359 w 3063"/>
                <a:gd name="T27" fmla="*/ 998 h 1369"/>
                <a:gd name="T28" fmla="*/ 1456 w 3063"/>
                <a:gd name="T29" fmla="*/ 953 h 1369"/>
                <a:gd name="T30" fmla="*/ 1553 w 3063"/>
                <a:gd name="T31" fmla="*/ 945 h 1369"/>
                <a:gd name="T32" fmla="*/ 1659 w 3063"/>
                <a:gd name="T33" fmla="*/ 962 h 1369"/>
                <a:gd name="T34" fmla="*/ 1747 w 3063"/>
                <a:gd name="T35" fmla="*/ 1006 h 1369"/>
                <a:gd name="T36" fmla="*/ 1853 w 3063"/>
                <a:gd name="T37" fmla="*/ 1130 h 1369"/>
                <a:gd name="T38" fmla="*/ 1871 w 3063"/>
                <a:gd name="T39" fmla="*/ 1174 h 1369"/>
                <a:gd name="T40" fmla="*/ 1888 w 3063"/>
                <a:gd name="T41" fmla="*/ 1280 h 1369"/>
                <a:gd name="T42" fmla="*/ 3062 w 3063"/>
                <a:gd name="T43" fmla="*/ 1368 h 1369"/>
                <a:gd name="T44" fmla="*/ 3053 w 3063"/>
                <a:gd name="T45" fmla="*/ 1271 h 1369"/>
                <a:gd name="T46" fmla="*/ 2982 w 3063"/>
                <a:gd name="T47" fmla="*/ 1006 h 1369"/>
                <a:gd name="T48" fmla="*/ 2868 w 3063"/>
                <a:gd name="T49" fmla="*/ 759 h 1369"/>
                <a:gd name="T50" fmla="*/ 2718 w 3063"/>
                <a:gd name="T51" fmla="*/ 547 h 1369"/>
                <a:gd name="T52" fmla="*/ 2524 w 3063"/>
                <a:gd name="T53" fmla="*/ 353 h 1369"/>
                <a:gd name="T54" fmla="*/ 2312 w 3063"/>
                <a:gd name="T55" fmla="*/ 203 h 1369"/>
                <a:gd name="T56" fmla="*/ 2074 w 3063"/>
                <a:gd name="T57" fmla="*/ 88 h 1369"/>
                <a:gd name="T58" fmla="*/ 1809 w 3063"/>
                <a:gd name="T59" fmla="*/ 18 h 1369"/>
                <a:gd name="T60" fmla="*/ 1536 w 3063"/>
                <a:gd name="T61" fmla="*/ 0 h 1369"/>
                <a:gd name="T62" fmla="*/ 2038 w 3063"/>
                <a:gd name="T63" fmla="*/ 1200 h 1369"/>
                <a:gd name="T64" fmla="*/ 2444 w 3063"/>
                <a:gd name="T65" fmla="*/ 680 h 1369"/>
                <a:gd name="T66" fmla="*/ 1738 w 3063"/>
                <a:gd name="T67" fmla="*/ 821 h 1369"/>
                <a:gd name="T68" fmla="*/ 1668 w 3063"/>
                <a:gd name="T69" fmla="*/ 803 h 1369"/>
                <a:gd name="T70" fmla="*/ 1536 w 3063"/>
                <a:gd name="T71" fmla="*/ 786 h 1369"/>
                <a:gd name="T72" fmla="*/ 1403 w 3063"/>
                <a:gd name="T73" fmla="*/ 803 h 1369"/>
                <a:gd name="T74" fmla="*/ 1271 w 3063"/>
                <a:gd name="T75" fmla="*/ 865 h 1369"/>
                <a:gd name="T76" fmla="*/ 1218 w 3063"/>
                <a:gd name="T77" fmla="*/ 900 h 1369"/>
                <a:gd name="T78" fmla="*/ 1103 w 3063"/>
                <a:gd name="T79" fmla="*/ 1042 h 1369"/>
                <a:gd name="T80" fmla="*/ 1041 w 3063"/>
                <a:gd name="T81" fmla="*/ 1200 h 1369"/>
                <a:gd name="T82" fmla="*/ 194 w 3063"/>
                <a:gd name="T83" fmla="*/ 1200 h 1369"/>
                <a:gd name="T84" fmla="*/ 265 w 3063"/>
                <a:gd name="T85" fmla="*/ 980 h 1369"/>
                <a:gd name="T86" fmla="*/ 371 w 3063"/>
                <a:gd name="T87" fmla="*/ 786 h 1369"/>
                <a:gd name="T88" fmla="*/ 512 w 3063"/>
                <a:gd name="T89" fmla="*/ 600 h 1369"/>
                <a:gd name="T90" fmla="*/ 671 w 3063"/>
                <a:gd name="T91" fmla="*/ 450 h 1369"/>
                <a:gd name="T92" fmla="*/ 865 w 3063"/>
                <a:gd name="T93" fmla="*/ 327 h 1369"/>
                <a:gd name="T94" fmla="*/ 1068 w 3063"/>
                <a:gd name="T95" fmla="*/ 238 h 1369"/>
                <a:gd name="T96" fmla="*/ 1297 w 3063"/>
                <a:gd name="T97" fmla="*/ 177 h 1369"/>
                <a:gd name="T98" fmla="*/ 1536 w 3063"/>
                <a:gd name="T99" fmla="*/ 159 h 1369"/>
                <a:gd name="T100" fmla="*/ 1650 w 3063"/>
                <a:gd name="T101" fmla="*/ 159 h 1369"/>
                <a:gd name="T102" fmla="*/ 1880 w 3063"/>
                <a:gd name="T103" fmla="*/ 203 h 1369"/>
                <a:gd name="T104" fmla="*/ 2100 w 3063"/>
                <a:gd name="T105" fmla="*/ 274 h 1369"/>
                <a:gd name="T106" fmla="*/ 2294 w 3063"/>
                <a:gd name="T107" fmla="*/ 389 h 1369"/>
                <a:gd name="T108" fmla="*/ 2471 w 3063"/>
                <a:gd name="T109" fmla="*/ 521 h 1369"/>
                <a:gd name="T110" fmla="*/ 2630 w 3063"/>
                <a:gd name="T111" fmla="*/ 689 h 1369"/>
                <a:gd name="T112" fmla="*/ 2753 w 3063"/>
                <a:gd name="T113" fmla="*/ 883 h 1369"/>
                <a:gd name="T114" fmla="*/ 2841 w 3063"/>
                <a:gd name="T115" fmla="*/ 1095 h 1369"/>
                <a:gd name="T116" fmla="*/ 2038 w 3063"/>
                <a:gd name="T117" fmla="*/ 1200 h 1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063" h="1369">
                  <a:moveTo>
                    <a:pt x="1536" y="0"/>
                  </a:moveTo>
                  <a:lnTo>
                    <a:pt x="1536" y="0"/>
                  </a:lnTo>
                  <a:lnTo>
                    <a:pt x="1394" y="0"/>
                  </a:lnTo>
                  <a:lnTo>
                    <a:pt x="1253" y="18"/>
                  </a:lnTo>
                  <a:lnTo>
                    <a:pt x="1121" y="53"/>
                  </a:lnTo>
                  <a:lnTo>
                    <a:pt x="989" y="88"/>
                  </a:lnTo>
                  <a:lnTo>
                    <a:pt x="865" y="141"/>
                  </a:lnTo>
                  <a:lnTo>
                    <a:pt x="750" y="203"/>
                  </a:lnTo>
                  <a:lnTo>
                    <a:pt x="644" y="274"/>
                  </a:lnTo>
                  <a:lnTo>
                    <a:pt x="539" y="353"/>
                  </a:lnTo>
                  <a:lnTo>
                    <a:pt x="441" y="450"/>
                  </a:lnTo>
                  <a:lnTo>
                    <a:pt x="344" y="547"/>
                  </a:lnTo>
                  <a:lnTo>
                    <a:pt x="265" y="644"/>
                  </a:lnTo>
                  <a:lnTo>
                    <a:pt x="194" y="759"/>
                  </a:lnTo>
                  <a:lnTo>
                    <a:pt x="133" y="883"/>
                  </a:lnTo>
                  <a:lnTo>
                    <a:pt x="80" y="1006"/>
                  </a:lnTo>
                  <a:lnTo>
                    <a:pt x="44" y="1139"/>
                  </a:lnTo>
                  <a:lnTo>
                    <a:pt x="9" y="1271"/>
                  </a:lnTo>
                  <a:lnTo>
                    <a:pt x="0" y="1368"/>
                  </a:lnTo>
                  <a:lnTo>
                    <a:pt x="1200" y="1368"/>
                  </a:lnTo>
                  <a:lnTo>
                    <a:pt x="1200" y="1280"/>
                  </a:lnTo>
                  <a:lnTo>
                    <a:pt x="1200" y="1280"/>
                  </a:lnTo>
                  <a:lnTo>
                    <a:pt x="1209" y="1209"/>
                  </a:lnTo>
                  <a:lnTo>
                    <a:pt x="1227" y="1139"/>
                  </a:lnTo>
                  <a:lnTo>
                    <a:pt x="1271" y="1077"/>
                  </a:lnTo>
                  <a:lnTo>
                    <a:pt x="1315" y="1024"/>
                  </a:lnTo>
                  <a:lnTo>
                    <a:pt x="1315" y="1024"/>
                  </a:lnTo>
                  <a:lnTo>
                    <a:pt x="1359" y="998"/>
                  </a:lnTo>
                  <a:lnTo>
                    <a:pt x="1403" y="971"/>
                  </a:lnTo>
                  <a:lnTo>
                    <a:pt x="1456" y="953"/>
                  </a:lnTo>
                  <a:lnTo>
                    <a:pt x="1509" y="945"/>
                  </a:lnTo>
                  <a:lnTo>
                    <a:pt x="1553" y="945"/>
                  </a:lnTo>
                  <a:lnTo>
                    <a:pt x="1606" y="953"/>
                  </a:lnTo>
                  <a:lnTo>
                    <a:pt x="1659" y="962"/>
                  </a:lnTo>
                  <a:lnTo>
                    <a:pt x="1703" y="980"/>
                  </a:lnTo>
                  <a:lnTo>
                    <a:pt x="1747" y="1006"/>
                  </a:lnTo>
                  <a:lnTo>
                    <a:pt x="2171" y="759"/>
                  </a:lnTo>
                  <a:lnTo>
                    <a:pt x="1853" y="1130"/>
                  </a:lnTo>
                  <a:lnTo>
                    <a:pt x="1871" y="1174"/>
                  </a:lnTo>
                  <a:lnTo>
                    <a:pt x="1871" y="1174"/>
                  </a:lnTo>
                  <a:lnTo>
                    <a:pt x="1880" y="1227"/>
                  </a:lnTo>
                  <a:lnTo>
                    <a:pt x="1888" y="1280"/>
                  </a:lnTo>
                  <a:lnTo>
                    <a:pt x="1888" y="1368"/>
                  </a:lnTo>
                  <a:lnTo>
                    <a:pt x="3062" y="1368"/>
                  </a:lnTo>
                  <a:lnTo>
                    <a:pt x="3053" y="1271"/>
                  </a:lnTo>
                  <a:lnTo>
                    <a:pt x="3053" y="1271"/>
                  </a:lnTo>
                  <a:lnTo>
                    <a:pt x="3018" y="1139"/>
                  </a:lnTo>
                  <a:lnTo>
                    <a:pt x="2982" y="1006"/>
                  </a:lnTo>
                  <a:lnTo>
                    <a:pt x="2930" y="883"/>
                  </a:lnTo>
                  <a:lnTo>
                    <a:pt x="2868" y="759"/>
                  </a:lnTo>
                  <a:lnTo>
                    <a:pt x="2797" y="644"/>
                  </a:lnTo>
                  <a:lnTo>
                    <a:pt x="2718" y="547"/>
                  </a:lnTo>
                  <a:lnTo>
                    <a:pt x="2621" y="450"/>
                  </a:lnTo>
                  <a:lnTo>
                    <a:pt x="2524" y="353"/>
                  </a:lnTo>
                  <a:lnTo>
                    <a:pt x="2427" y="274"/>
                  </a:lnTo>
                  <a:lnTo>
                    <a:pt x="2312" y="203"/>
                  </a:lnTo>
                  <a:lnTo>
                    <a:pt x="2197" y="141"/>
                  </a:lnTo>
                  <a:lnTo>
                    <a:pt x="2074" y="88"/>
                  </a:lnTo>
                  <a:lnTo>
                    <a:pt x="1941" y="53"/>
                  </a:lnTo>
                  <a:lnTo>
                    <a:pt x="1809" y="18"/>
                  </a:lnTo>
                  <a:lnTo>
                    <a:pt x="1668" y="0"/>
                  </a:lnTo>
                  <a:lnTo>
                    <a:pt x="1536" y="0"/>
                  </a:lnTo>
                  <a:close/>
                  <a:moveTo>
                    <a:pt x="2038" y="1200"/>
                  </a:moveTo>
                  <a:lnTo>
                    <a:pt x="2038" y="1200"/>
                  </a:lnTo>
                  <a:lnTo>
                    <a:pt x="2038" y="1165"/>
                  </a:lnTo>
                  <a:lnTo>
                    <a:pt x="2444" y="680"/>
                  </a:lnTo>
                  <a:lnTo>
                    <a:pt x="2285" y="503"/>
                  </a:lnTo>
                  <a:lnTo>
                    <a:pt x="1738" y="821"/>
                  </a:lnTo>
                  <a:lnTo>
                    <a:pt x="1738" y="821"/>
                  </a:lnTo>
                  <a:lnTo>
                    <a:pt x="1668" y="803"/>
                  </a:lnTo>
                  <a:lnTo>
                    <a:pt x="1606" y="786"/>
                  </a:lnTo>
                  <a:lnTo>
                    <a:pt x="1536" y="786"/>
                  </a:lnTo>
                  <a:lnTo>
                    <a:pt x="1465" y="786"/>
                  </a:lnTo>
                  <a:lnTo>
                    <a:pt x="1403" y="803"/>
                  </a:lnTo>
                  <a:lnTo>
                    <a:pt x="1333" y="830"/>
                  </a:lnTo>
                  <a:lnTo>
                    <a:pt x="1271" y="865"/>
                  </a:lnTo>
                  <a:lnTo>
                    <a:pt x="1218" y="900"/>
                  </a:lnTo>
                  <a:lnTo>
                    <a:pt x="1218" y="900"/>
                  </a:lnTo>
                  <a:lnTo>
                    <a:pt x="1156" y="962"/>
                  </a:lnTo>
                  <a:lnTo>
                    <a:pt x="1103" y="1042"/>
                  </a:lnTo>
                  <a:lnTo>
                    <a:pt x="1068" y="1121"/>
                  </a:lnTo>
                  <a:lnTo>
                    <a:pt x="1041" y="1200"/>
                  </a:lnTo>
                  <a:lnTo>
                    <a:pt x="194" y="1200"/>
                  </a:lnTo>
                  <a:lnTo>
                    <a:pt x="194" y="1200"/>
                  </a:lnTo>
                  <a:lnTo>
                    <a:pt x="221" y="1095"/>
                  </a:lnTo>
                  <a:lnTo>
                    <a:pt x="265" y="980"/>
                  </a:lnTo>
                  <a:lnTo>
                    <a:pt x="318" y="883"/>
                  </a:lnTo>
                  <a:lnTo>
                    <a:pt x="371" y="786"/>
                  </a:lnTo>
                  <a:lnTo>
                    <a:pt x="433" y="689"/>
                  </a:lnTo>
                  <a:lnTo>
                    <a:pt x="512" y="600"/>
                  </a:lnTo>
                  <a:lnTo>
                    <a:pt x="591" y="521"/>
                  </a:lnTo>
                  <a:lnTo>
                    <a:pt x="671" y="450"/>
                  </a:lnTo>
                  <a:lnTo>
                    <a:pt x="768" y="389"/>
                  </a:lnTo>
                  <a:lnTo>
                    <a:pt x="865" y="327"/>
                  </a:lnTo>
                  <a:lnTo>
                    <a:pt x="962" y="274"/>
                  </a:lnTo>
                  <a:lnTo>
                    <a:pt x="1068" y="238"/>
                  </a:lnTo>
                  <a:lnTo>
                    <a:pt x="1183" y="203"/>
                  </a:lnTo>
                  <a:lnTo>
                    <a:pt x="1297" y="177"/>
                  </a:lnTo>
                  <a:lnTo>
                    <a:pt x="1412" y="159"/>
                  </a:lnTo>
                  <a:lnTo>
                    <a:pt x="1536" y="159"/>
                  </a:lnTo>
                  <a:lnTo>
                    <a:pt x="1536" y="159"/>
                  </a:lnTo>
                  <a:lnTo>
                    <a:pt x="1650" y="159"/>
                  </a:lnTo>
                  <a:lnTo>
                    <a:pt x="1765" y="177"/>
                  </a:lnTo>
                  <a:lnTo>
                    <a:pt x="1880" y="203"/>
                  </a:lnTo>
                  <a:lnTo>
                    <a:pt x="1994" y="238"/>
                  </a:lnTo>
                  <a:lnTo>
                    <a:pt x="2100" y="274"/>
                  </a:lnTo>
                  <a:lnTo>
                    <a:pt x="2197" y="327"/>
                  </a:lnTo>
                  <a:lnTo>
                    <a:pt x="2294" y="389"/>
                  </a:lnTo>
                  <a:lnTo>
                    <a:pt x="2391" y="450"/>
                  </a:lnTo>
                  <a:lnTo>
                    <a:pt x="2471" y="521"/>
                  </a:lnTo>
                  <a:lnTo>
                    <a:pt x="2550" y="600"/>
                  </a:lnTo>
                  <a:lnTo>
                    <a:pt x="2630" y="689"/>
                  </a:lnTo>
                  <a:lnTo>
                    <a:pt x="2691" y="786"/>
                  </a:lnTo>
                  <a:lnTo>
                    <a:pt x="2753" y="883"/>
                  </a:lnTo>
                  <a:lnTo>
                    <a:pt x="2797" y="980"/>
                  </a:lnTo>
                  <a:lnTo>
                    <a:pt x="2841" y="1095"/>
                  </a:lnTo>
                  <a:lnTo>
                    <a:pt x="2868" y="1200"/>
                  </a:lnTo>
                  <a:lnTo>
                    <a:pt x="2038" y="120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Helvetica Neue Light"/>
              </a:endParaRPr>
            </a:p>
          </p:txBody>
        </p:sp>
      </p:grpSp>
      <p:grpSp>
        <p:nvGrpSpPr>
          <p:cNvPr id="169" name="Group 57"/>
          <p:cNvGrpSpPr>
            <a:grpSpLocks/>
          </p:cNvGrpSpPr>
          <p:nvPr/>
        </p:nvGrpSpPr>
        <p:grpSpPr bwMode="auto">
          <a:xfrm>
            <a:off x="10398997" y="3546845"/>
            <a:ext cx="796688" cy="584944"/>
            <a:chOff x="1204" y="1006"/>
            <a:chExt cx="301" cy="221"/>
          </a:xfrm>
          <a:solidFill>
            <a:schemeClr val="bg1"/>
          </a:solidFill>
        </p:grpSpPr>
        <p:sp>
          <p:nvSpPr>
            <p:cNvPr id="170" name="Freeform 58"/>
            <p:cNvSpPr>
              <a:spLocks noChangeArrowheads="1"/>
            </p:cNvSpPr>
            <p:nvPr/>
          </p:nvSpPr>
          <p:spPr bwMode="auto">
            <a:xfrm>
              <a:off x="1204" y="1006"/>
              <a:ext cx="301" cy="221"/>
            </a:xfrm>
            <a:custGeom>
              <a:avLst/>
              <a:gdLst>
                <a:gd name="T0" fmla="*/ 1226 w 1333"/>
                <a:gd name="T1" fmla="*/ 291 h 981"/>
                <a:gd name="T2" fmla="*/ 1332 w 1333"/>
                <a:gd name="T3" fmla="*/ 238 h 981"/>
                <a:gd name="T4" fmla="*/ 1306 w 1333"/>
                <a:gd name="T5" fmla="*/ 212 h 981"/>
                <a:gd name="T6" fmla="*/ 1200 w 1333"/>
                <a:gd name="T7" fmla="*/ 141 h 981"/>
                <a:gd name="T8" fmla="*/ 1120 w 1333"/>
                <a:gd name="T9" fmla="*/ 35 h 981"/>
                <a:gd name="T10" fmla="*/ 353 w 1333"/>
                <a:gd name="T11" fmla="*/ 0 h 981"/>
                <a:gd name="T12" fmla="*/ 220 w 1333"/>
                <a:gd name="T13" fmla="*/ 44 h 981"/>
                <a:gd name="T14" fmla="*/ 123 w 1333"/>
                <a:gd name="T15" fmla="*/ 230 h 981"/>
                <a:gd name="T16" fmla="*/ 0 w 1333"/>
                <a:gd name="T17" fmla="*/ 221 h 981"/>
                <a:gd name="T18" fmla="*/ 114 w 1333"/>
                <a:gd name="T19" fmla="*/ 265 h 981"/>
                <a:gd name="T20" fmla="*/ 79 w 1333"/>
                <a:gd name="T21" fmla="*/ 327 h 981"/>
                <a:gd name="T22" fmla="*/ 8 w 1333"/>
                <a:gd name="T23" fmla="*/ 441 h 981"/>
                <a:gd name="T24" fmla="*/ 0 w 1333"/>
                <a:gd name="T25" fmla="*/ 653 h 981"/>
                <a:gd name="T26" fmla="*/ 44 w 1333"/>
                <a:gd name="T27" fmla="*/ 759 h 981"/>
                <a:gd name="T28" fmla="*/ 114 w 1333"/>
                <a:gd name="T29" fmla="*/ 901 h 981"/>
                <a:gd name="T30" fmla="*/ 158 w 1333"/>
                <a:gd name="T31" fmla="*/ 980 h 981"/>
                <a:gd name="T32" fmla="*/ 256 w 1333"/>
                <a:gd name="T33" fmla="*/ 980 h 981"/>
                <a:gd name="T34" fmla="*/ 308 w 1333"/>
                <a:gd name="T35" fmla="*/ 795 h 981"/>
                <a:gd name="T36" fmla="*/ 1006 w 1333"/>
                <a:gd name="T37" fmla="*/ 936 h 981"/>
                <a:gd name="T38" fmla="*/ 1120 w 1333"/>
                <a:gd name="T39" fmla="*/ 980 h 981"/>
                <a:gd name="T40" fmla="*/ 1191 w 1333"/>
                <a:gd name="T41" fmla="*/ 936 h 981"/>
                <a:gd name="T42" fmla="*/ 1253 w 1333"/>
                <a:gd name="T43" fmla="*/ 777 h 981"/>
                <a:gd name="T44" fmla="*/ 1332 w 1333"/>
                <a:gd name="T45" fmla="*/ 645 h 981"/>
                <a:gd name="T46" fmla="*/ 1323 w 1333"/>
                <a:gd name="T47" fmla="*/ 424 h 981"/>
                <a:gd name="T48" fmla="*/ 353 w 1333"/>
                <a:gd name="T49" fmla="*/ 35 h 981"/>
                <a:gd name="T50" fmla="*/ 1067 w 1333"/>
                <a:gd name="T51" fmla="*/ 53 h 981"/>
                <a:gd name="T52" fmla="*/ 1147 w 1333"/>
                <a:gd name="T53" fmla="*/ 124 h 981"/>
                <a:gd name="T54" fmla="*/ 1173 w 1333"/>
                <a:gd name="T55" fmla="*/ 247 h 981"/>
                <a:gd name="T56" fmla="*/ 1147 w 1333"/>
                <a:gd name="T57" fmla="*/ 300 h 981"/>
                <a:gd name="T58" fmla="*/ 185 w 1333"/>
                <a:gd name="T59" fmla="*/ 300 h 981"/>
                <a:gd name="T60" fmla="*/ 158 w 1333"/>
                <a:gd name="T61" fmla="*/ 238 h 981"/>
                <a:gd name="T62" fmla="*/ 194 w 1333"/>
                <a:gd name="T63" fmla="*/ 141 h 981"/>
                <a:gd name="T64" fmla="*/ 308 w 1333"/>
                <a:gd name="T65" fmla="*/ 44 h 981"/>
                <a:gd name="T66" fmla="*/ 264 w 1333"/>
                <a:gd name="T67" fmla="*/ 918 h 981"/>
                <a:gd name="T68" fmla="*/ 194 w 1333"/>
                <a:gd name="T69" fmla="*/ 945 h 981"/>
                <a:gd name="T70" fmla="*/ 158 w 1333"/>
                <a:gd name="T71" fmla="*/ 918 h 981"/>
                <a:gd name="T72" fmla="*/ 273 w 1333"/>
                <a:gd name="T73" fmla="*/ 901 h 981"/>
                <a:gd name="T74" fmla="*/ 1067 w 1333"/>
                <a:gd name="T75" fmla="*/ 945 h 981"/>
                <a:gd name="T76" fmla="*/ 1041 w 1333"/>
                <a:gd name="T77" fmla="*/ 795 h 981"/>
                <a:gd name="T78" fmla="*/ 1156 w 1333"/>
                <a:gd name="T79" fmla="*/ 918 h 981"/>
                <a:gd name="T80" fmla="*/ 1297 w 1333"/>
                <a:gd name="T81" fmla="*/ 645 h 981"/>
                <a:gd name="T82" fmla="*/ 1226 w 1333"/>
                <a:gd name="T83" fmla="*/ 751 h 981"/>
                <a:gd name="T84" fmla="*/ 106 w 1333"/>
                <a:gd name="T85" fmla="*/ 751 h 981"/>
                <a:gd name="T86" fmla="*/ 35 w 1333"/>
                <a:gd name="T87" fmla="*/ 653 h 981"/>
                <a:gd name="T88" fmla="*/ 44 w 1333"/>
                <a:gd name="T89" fmla="*/ 459 h 981"/>
                <a:gd name="T90" fmla="*/ 97 w 1333"/>
                <a:gd name="T91" fmla="*/ 362 h 981"/>
                <a:gd name="T92" fmla="*/ 167 w 1333"/>
                <a:gd name="T93" fmla="*/ 336 h 981"/>
                <a:gd name="T94" fmla="*/ 1173 w 1333"/>
                <a:gd name="T95" fmla="*/ 336 h 981"/>
                <a:gd name="T96" fmla="*/ 1208 w 1333"/>
                <a:gd name="T97" fmla="*/ 336 h 981"/>
                <a:gd name="T98" fmla="*/ 1297 w 1333"/>
                <a:gd name="T99" fmla="*/ 494 h 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33" h="981">
                  <a:moveTo>
                    <a:pt x="1235" y="300"/>
                  </a:moveTo>
                  <a:lnTo>
                    <a:pt x="1235" y="300"/>
                  </a:lnTo>
                  <a:lnTo>
                    <a:pt x="1226" y="291"/>
                  </a:lnTo>
                  <a:lnTo>
                    <a:pt x="1226" y="291"/>
                  </a:lnTo>
                  <a:lnTo>
                    <a:pt x="1226" y="265"/>
                  </a:lnTo>
                  <a:lnTo>
                    <a:pt x="1314" y="247"/>
                  </a:lnTo>
                  <a:lnTo>
                    <a:pt x="1314" y="247"/>
                  </a:lnTo>
                  <a:lnTo>
                    <a:pt x="1332" y="238"/>
                  </a:lnTo>
                  <a:lnTo>
                    <a:pt x="1332" y="221"/>
                  </a:lnTo>
                  <a:lnTo>
                    <a:pt x="1332" y="221"/>
                  </a:lnTo>
                  <a:lnTo>
                    <a:pt x="1323" y="212"/>
                  </a:lnTo>
                  <a:lnTo>
                    <a:pt x="1306" y="212"/>
                  </a:lnTo>
                  <a:lnTo>
                    <a:pt x="1217" y="230"/>
                  </a:lnTo>
                  <a:lnTo>
                    <a:pt x="1217" y="230"/>
                  </a:lnTo>
                  <a:lnTo>
                    <a:pt x="1208" y="185"/>
                  </a:lnTo>
                  <a:lnTo>
                    <a:pt x="1200" y="141"/>
                  </a:lnTo>
                  <a:lnTo>
                    <a:pt x="1182" y="97"/>
                  </a:lnTo>
                  <a:lnTo>
                    <a:pt x="1147" y="62"/>
                  </a:lnTo>
                  <a:lnTo>
                    <a:pt x="1147" y="62"/>
                  </a:lnTo>
                  <a:lnTo>
                    <a:pt x="1120" y="35"/>
                  </a:lnTo>
                  <a:lnTo>
                    <a:pt x="1085" y="18"/>
                  </a:lnTo>
                  <a:lnTo>
                    <a:pt x="1041" y="0"/>
                  </a:lnTo>
                  <a:lnTo>
                    <a:pt x="997" y="0"/>
                  </a:lnTo>
                  <a:lnTo>
                    <a:pt x="353" y="0"/>
                  </a:lnTo>
                  <a:lnTo>
                    <a:pt x="353" y="0"/>
                  </a:lnTo>
                  <a:lnTo>
                    <a:pt x="300" y="0"/>
                  </a:lnTo>
                  <a:lnTo>
                    <a:pt x="256" y="18"/>
                  </a:lnTo>
                  <a:lnTo>
                    <a:pt x="220" y="44"/>
                  </a:lnTo>
                  <a:lnTo>
                    <a:pt x="194" y="71"/>
                  </a:lnTo>
                  <a:lnTo>
                    <a:pt x="167" y="106"/>
                  </a:lnTo>
                  <a:lnTo>
                    <a:pt x="150" y="150"/>
                  </a:lnTo>
                  <a:lnTo>
                    <a:pt x="123" y="230"/>
                  </a:lnTo>
                  <a:lnTo>
                    <a:pt x="26" y="212"/>
                  </a:lnTo>
                  <a:lnTo>
                    <a:pt x="26" y="212"/>
                  </a:lnTo>
                  <a:lnTo>
                    <a:pt x="8" y="212"/>
                  </a:lnTo>
                  <a:lnTo>
                    <a:pt x="0" y="221"/>
                  </a:lnTo>
                  <a:lnTo>
                    <a:pt x="0" y="221"/>
                  </a:lnTo>
                  <a:lnTo>
                    <a:pt x="0" y="238"/>
                  </a:lnTo>
                  <a:lnTo>
                    <a:pt x="17" y="247"/>
                  </a:lnTo>
                  <a:lnTo>
                    <a:pt x="114" y="265"/>
                  </a:lnTo>
                  <a:lnTo>
                    <a:pt x="114" y="265"/>
                  </a:lnTo>
                  <a:lnTo>
                    <a:pt x="114" y="291"/>
                  </a:lnTo>
                  <a:lnTo>
                    <a:pt x="114" y="291"/>
                  </a:lnTo>
                  <a:lnTo>
                    <a:pt x="79" y="327"/>
                  </a:lnTo>
                  <a:lnTo>
                    <a:pt x="79" y="327"/>
                  </a:lnTo>
                  <a:lnTo>
                    <a:pt x="53" y="353"/>
                  </a:lnTo>
                  <a:lnTo>
                    <a:pt x="26" y="380"/>
                  </a:lnTo>
                  <a:lnTo>
                    <a:pt x="8" y="441"/>
                  </a:lnTo>
                  <a:lnTo>
                    <a:pt x="0" y="494"/>
                  </a:lnTo>
                  <a:lnTo>
                    <a:pt x="0" y="521"/>
                  </a:lnTo>
                  <a:lnTo>
                    <a:pt x="0" y="653"/>
                  </a:lnTo>
                  <a:lnTo>
                    <a:pt x="0" y="653"/>
                  </a:lnTo>
                  <a:lnTo>
                    <a:pt x="0" y="680"/>
                  </a:lnTo>
                  <a:lnTo>
                    <a:pt x="8" y="706"/>
                  </a:lnTo>
                  <a:lnTo>
                    <a:pt x="26" y="733"/>
                  </a:lnTo>
                  <a:lnTo>
                    <a:pt x="44" y="759"/>
                  </a:lnTo>
                  <a:lnTo>
                    <a:pt x="44" y="759"/>
                  </a:lnTo>
                  <a:lnTo>
                    <a:pt x="79" y="777"/>
                  </a:lnTo>
                  <a:lnTo>
                    <a:pt x="114" y="795"/>
                  </a:lnTo>
                  <a:lnTo>
                    <a:pt x="114" y="901"/>
                  </a:lnTo>
                  <a:lnTo>
                    <a:pt x="114" y="901"/>
                  </a:lnTo>
                  <a:lnTo>
                    <a:pt x="114" y="936"/>
                  </a:lnTo>
                  <a:lnTo>
                    <a:pt x="132" y="963"/>
                  </a:lnTo>
                  <a:lnTo>
                    <a:pt x="158" y="980"/>
                  </a:lnTo>
                  <a:lnTo>
                    <a:pt x="194" y="980"/>
                  </a:lnTo>
                  <a:lnTo>
                    <a:pt x="229" y="980"/>
                  </a:lnTo>
                  <a:lnTo>
                    <a:pt x="229" y="980"/>
                  </a:lnTo>
                  <a:lnTo>
                    <a:pt x="256" y="980"/>
                  </a:lnTo>
                  <a:lnTo>
                    <a:pt x="282" y="963"/>
                  </a:lnTo>
                  <a:lnTo>
                    <a:pt x="300" y="936"/>
                  </a:lnTo>
                  <a:lnTo>
                    <a:pt x="308" y="901"/>
                  </a:lnTo>
                  <a:lnTo>
                    <a:pt x="308" y="795"/>
                  </a:lnTo>
                  <a:lnTo>
                    <a:pt x="997" y="795"/>
                  </a:lnTo>
                  <a:lnTo>
                    <a:pt x="997" y="901"/>
                  </a:lnTo>
                  <a:lnTo>
                    <a:pt x="997" y="901"/>
                  </a:lnTo>
                  <a:lnTo>
                    <a:pt x="1006" y="936"/>
                  </a:lnTo>
                  <a:lnTo>
                    <a:pt x="1023" y="963"/>
                  </a:lnTo>
                  <a:lnTo>
                    <a:pt x="1050" y="980"/>
                  </a:lnTo>
                  <a:lnTo>
                    <a:pt x="1076" y="980"/>
                  </a:lnTo>
                  <a:lnTo>
                    <a:pt x="1120" y="980"/>
                  </a:lnTo>
                  <a:lnTo>
                    <a:pt x="1120" y="980"/>
                  </a:lnTo>
                  <a:lnTo>
                    <a:pt x="1147" y="980"/>
                  </a:lnTo>
                  <a:lnTo>
                    <a:pt x="1173" y="963"/>
                  </a:lnTo>
                  <a:lnTo>
                    <a:pt x="1191" y="936"/>
                  </a:lnTo>
                  <a:lnTo>
                    <a:pt x="1200" y="901"/>
                  </a:lnTo>
                  <a:lnTo>
                    <a:pt x="1200" y="795"/>
                  </a:lnTo>
                  <a:lnTo>
                    <a:pt x="1200" y="795"/>
                  </a:lnTo>
                  <a:lnTo>
                    <a:pt x="1253" y="777"/>
                  </a:lnTo>
                  <a:lnTo>
                    <a:pt x="1297" y="751"/>
                  </a:lnTo>
                  <a:lnTo>
                    <a:pt x="1323" y="698"/>
                  </a:lnTo>
                  <a:lnTo>
                    <a:pt x="1332" y="671"/>
                  </a:lnTo>
                  <a:lnTo>
                    <a:pt x="1332" y="645"/>
                  </a:lnTo>
                  <a:lnTo>
                    <a:pt x="1332" y="494"/>
                  </a:lnTo>
                  <a:lnTo>
                    <a:pt x="1332" y="494"/>
                  </a:lnTo>
                  <a:lnTo>
                    <a:pt x="1332" y="459"/>
                  </a:lnTo>
                  <a:lnTo>
                    <a:pt x="1323" y="424"/>
                  </a:lnTo>
                  <a:lnTo>
                    <a:pt x="1297" y="371"/>
                  </a:lnTo>
                  <a:lnTo>
                    <a:pt x="1261" y="327"/>
                  </a:lnTo>
                  <a:lnTo>
                    <a:pt x="1235" y="300"/>
                  </a:lnTo>
                  <a:close/>
                  <a:moveTo>
                    <a:pt x="353" y="35"/>
                  </a:moveTo>
                  <a:lnTo>
                    <a:pt x="997" y="35"/>
                  </a:lnTo>
                  <a:lnTo>
                    <a:pt x="997" y="35"/>
                  </a:lnTo>
                  <a:lnTo>
                    <a:pt x="1032" y="44"/>
                  </a:lnTo>
                  <a:lnTo>
                    <a:pt x="1067" y="53"/>
                  </a:lnTo>
                  <a:lnTo>
                    <a:pt x="1094" y="62"/>
                  </a:lnTo>
                  <a:lnTo>
                    <a:pt x="1120" y="88"/>
                  </a:lnTo>
                  <a:lnTo>
                    <a:pt x="1120" y="88"/>
                  </a:lnTo>
                  <a:lnTo>
                    <a:pt x="1147" y="124"/>
                  </a:lnTo>
                  <a:lnTo>
                    <a:pt x="1164" y="159"/>
                  </a:lnTo>
                  <a:lnTo>
                    <a:pt x="1182" y="230"/>
                  </a:lnTo>
                  <a:lnTo>
                    <a:pt x="1182" y="238"/>
                  </a:lnTo>
                  <a:lnTo>
                    <a:pt x="1173" y="247"/>
                  </a:lnTo>
                  <a:lnTo>
                    <a:pt x="1173" y="247"/>
                  </a:lnTo>
                  <a:lnTo>
                    <a:pt x="1164" y="274"/>
                  </a:lnTo>
                  <a:lnTo>
                    <a:pt x="1156" y="291"/>
                  </a:lnTo>
                  <a:lnTo>
                    <a:pt x="1147" y="300"/>
                  </a:lnTo>
                  <a:lnTo>
                    <a:pt x="1138" y="300"/>
                  </a:lnTo>
                  <a:lnTo>
                    <a:pt x="194" y="300"/>
                  </a:lnTo>
                  <a:lnTo>
                    <a:pt x="194" y="300"/>
                  </a:lnTo>
                  <a:lnTo>
                    <a:pt x="185" y="300"/>
                  </a:lnTo>
                  <a:lnTo>
                    <a:pt x="167" y="291"/>
                  </a:lnTo>
                  <a:lnTo>
                    <a:pt x="167" y="274"/>
                  </a:lnTo>
                  <a:lnTo>
                    <a:pt x="158" y="247"/>
                  </a:lnTo>
                  <a:lnTo>
                    <a:pt x="158" y="238"/>
                  </a:lnTo>
                  <a:lnTo>
                    <a:pt x="158" y="230"/>
                  </a:lnTo>
                  <a:lnTo>
                    <a:pt x="158" y="230"/>
                  </a:lnTo>
                  <a:lnTo>
                    <a:pt x="176" y="168"/>
                  </a:lnTo>
                  <a:lnTo>
                    <a:pt x="194" y="141"/>
                  </a:lnTo>
                  <a:lnTo>
                    <a:pt x="211" y="106"/>
                  </a:lnTo>
                  <a:lnTo>
                    <a:pt x="238" y="79"/>
                  </a:lnTo>
                  <a:lnTo>
                    <a:pt x="273" y="53"/>
                  </a:lnTo>
                  <a:lnTo>
                    <a:pt x="308" y="44"/>
                  </a:lnTo>
                  <a:lnTo>
                    <a:pt x="353" y="35"/>
                  </a:lnTo>
                  <a:close/>
                  <a:moveTo>
                    <a:pt x="273" y="901"/>
                  </a:moveTo>
                  <a:lnTo>
                    <a:pt x="273" y="901"/>
                  </a:lnTo>
                  <a:lnTo>
                    <a:pt x="264" y="918"/>
                  </a:lnTo>
                  <a:lnTo>
                    <a:pt x="256" y="936"/>
                  </a:lnTo>
                  <a:lnTo>
                    <a:pt x="247" y="945"/>
                  </a:lnTo>
                  <a:lnTo>
                    <a:pt x="229" y="945"/>
                  </a:lnTo>
                  <a:lnTo>
                    <a:pt x="194" y="945"/>
                  </a:lnTo>
                  <a:lnTo>
                    <a:pt x="194" y="945"/>
                  </a:lnTo>
                  <a:lnTo>
                    <a:pt x="176" y="945"/>
                  </a:lnTo>
                  <a:lnTo>
                    <a:pt x="167" y="936"/>
                  </a:lnTo>
                  <a:lnTo>
                    <a:pt x="158" y="918"/>
                  </a:lnTo>
                  <a:lnTo>
                    <a:pt x="150" y="901"/>
                  </a:lnTo>
                  <a:lnTo>
                    <a:pt x="150" y="795"/>
                  </a:lnTo>
                  <a:lnTo>
                    <a:pt x="273" y="795"/>
                  </a:lnTo>
                  <a:lnTo>
                    <a:pt x="273" y="901"/>
                  </a:lnTo>
                  <a:close/>
                  <a:moveTo>
                    <a:pt x="1120" y="945"/>
                  </a:moveTo>
                  <a:lnTo>
                    <a:pt x="1076" y="945"/>
                  </a:lnTo>
                  <a:lnTo>
                    <a:pt x="1076" y="945"/>
                  </a:lnTo>
                  <a:lnTo>
                    <a:pt x="1067" y="945"/>
                  </a:lnTo>
                  <a:lnTo>
                    <a:pt x="1050" y="936"/>
                  </a:lnTo>
                  <a:lnTo>
                    <a:pt x="1041" y="918"/>
                  </a:lnTo>
                  <a:lnTo>
                    <a:pt x="1041" y="901"/>
                  </a:lnTo>
                  <a:lnTo>
                    <a:pt x="1041" y="795"/>
                  </a:lnTo>
                  <a:lnTo>
                    <a:pt x="1156" y="795"/>
                  </a:lnTo>
                  <a:lnTo>
                    <a:pt x="1156" y="901"/>
                  </a:lnTo>
                  <a:lnTo>
                    <a:pt x="1156" y="901"/>
                  </a:lnTo>
                  <a:lnTo>
                    <a:pt x="1156" y="918"/>
                  </a:lnTo>
                  <a:lnTo>
                    <a:pt x="1147" y="936"/>
                  </a:lnTo>
                  <a:lnTo>
                    <a:pt x="1129" y="945"/>
                  </a:lnTo>
                  <a:lnTo>
                    <a:pt x="1120" y="945"/>
                  </a:lnTo>
                  <a:close/>
                  <a:moveTo>
                    <a:pt x="1297" y="645"/>
                  </a:moveTo>
                  <a:lnTo>
                    <a:pt x="1297" y="645"/>
                  </a:lnTo>
                  <a:lnTo>
                    <a:pt x="1288" y="689"/>
                  </a:lnTo>
                  <a:lnTo>
                    <a:pt x="1261" y="724"/>
                  </a:lnTo>
                  <a:lnTo>
                    <a:pt x="1226" y="751"/>
                  </a:lnTo>
                  <a:lnTo>
                    <a:pt x="1182" y="759"/>
                  </a:lnTo>
                  <a:lnTo>
                    <a:pt x="150" y="759"/>
                  </a:lnTo>
                  <a:lnTo>
                    <a:pt x="150" y="759"/>
                  </a:lnTo>
                  <a:lnTo>
                    <a:pt x="106" y="751"/>
                  </a:lnTo>
                  <a:lnTo>
                    <a:pt x="70" y="724"/>
                  </a:lnTo>
                  <a:lnTo>
                    <a:pt x="70" y="724"/>
                  </a:lnTo>
                  <a:lnTo>
                    <a:pt x="44" y="689"/>
                  </a:lnTo>
                  <a:lnTo>
                    <a:pt x="35" y="653"/>
                  </a:lnTo>
                  <a:lnTo>
                    <a:pt x="35" y="521"/>
                  </a:lnTo>
                  <a:lnTo>
                    <a:pt x="35" y="521"/>
                  </a:lnTo>
                  <a:lnTo>
                    <a:pt x="35" y="503"/>
                  </a:lnTo>
                  <a:lnTo>
                    <a:pt x="44" y="459"/>
                  </a:lnTo>
                  <a:lnTo>
                    <a:pt x="61" y="406"/>
                  </a:lnTo>
                  <a:lnTo>
                    <a:pt x="79" y="380"/>
                  </a:lnTo>
                  <a:lnTo>
                    <a:pt x="97" y="362"/>
                  </a:lnTo>
                  <a:lnTo>
                    <a:pt x="97" y="362"/>
                  </a:lnTo>
                  <a:lnTo>
                    <a:pt x="123" y="336"/>
                  </a:lnTo>
                  <a:lnTo>
                    <a:pt x="141" y="318"/>
                  </a:lnTo>
                  <a:lnTo>
                    <a:pt x="141" y="318"/>
                  </a:lnTo>
                  <a:lnTo>
                    <a:pt x="167" y="336"/>
                  </a:lnTo>
                  <a:lnTo>
                    <a:pt x="194" y="344"/>
                  </a:lnTo>
                  <a:lnTo>
                    <a:pt x="1138" y="344"/>
                  </a:lnTo>
                  <a:lnTo>
                    <a:pt x="1138" y="344"/>
                  </a:lnTo>
                  <a:lnTo>
                    <a:pt x="1173" y="336"/>
                  </a:lnTo>
                  <a:lnTo>
                    <a:pt x="1191" y="309"/>
                  </a:lnTo>
                  <a:lnTo>
                    <a:pt x="1191" y="309"/>
                  </a:lnTo>
                  <a:lnTo>
                    <a:pt x="1208" y="336"/>
                  </a:lnTo>
                  <a:lnTo>
                    <a:pt x="1208" y="336"/>
                  </a:lnTo>
                  <a:lnTo>
                    <a:pt x="1235" y="353"/>
                  </a:lnTo>
                  <a:lnTo>
                    <a:pt x="1261" y="389"/>
                  </a:lnTo>
                  <a:lnTo>
                    <a:pt x="1279" y="433"/>
                  </a:lnTo>
                  <a:lnTo>
                    <a:pt x="1297" y="494"/>
                  </a:lnTo>
                  <a:lnTo>
                    <a:pt x="1297" y="64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/>
            <a:p>
              <a:pPr algn="ctr">
                <a:defRPr/>
              </a:pPr>
              <a:endParaRPr lang="en-US" sz="900" dirty="0">
                <a:latin typeface="Helvetica Neue Light"/>
                <a:ea typeface="SimSun" charset="0"/>
              </a:endParaRPr>
            </a:p>
          </p:txBody>
        </p:sp>
        <p:sp>
          <p:nvSpPr>
            <p:cNvPr id="171" name="Freeform 59"/>
            <p:cNvSpPr>
              <a:spLocks noChangeArrowheads="1"/>
            </p:cNvSpPr>
            <p:nvPr/>
          </p:nvSpPr>
          <p:spPr bwMode="auto">
            <a:xfrm>
              <a:off x="1230" y="1106"/>
              <a:ext cx="43" cy="41"/>
            </a:xfrm>
            <a:custGeom>
              <a:avLst/>
              <a:gdLst>
                <a:gd name="T0" fmla="*/ 97 w 195"/>
                <a:gd name="T1" fmla="*/ 0 h 187"/>
                <a:gd name="T2" fmla="*/ 97 w 195"/>
                <a:gd name="T3" fmla="*/ 0 h 187"/>
                <a:gd name="T4" fmla="*/ 62 w 195"/>
                <a:gd name="T5" fmla="*/ 9 h 187"/>
                <a:gd name="T6" fmla="*/ 27 w 195"/>
                <a:gd name="T7" fmla="*/ 27 h 187"/>
                <a:gd name="T8" fmla="*/ 9 w 195"/>
                <a:gd name="T9" fmla="*/ 53 h 187"/>
                <a:gd name="T10" fmla="*/ 0 w 195"/>
                <a:gd name="T11" fmla="*/ 98 h 187"/>
                <a:gd name="T12" fmla="*/ 0 w 195"/>
                <a:gd name="T13" fmla="*/ 98 h 187"/>
                <a:gd name="T14" fmla="*/ 9 w 195"/>
                <a:gd name="T15" fmla="*/ 133 h 187"/>
                <a:gd name="T16" fmla="*/ 27 w 195"/>
                <a:gd name="T17" fmla="*/ 159 h 187"/>
                <a:gd name="T18" fmla="*/ 62 w 195"/>
                <a:gd name="T19" fmla="*/ 186 h 187"/>
                <a:gd name="T20" fmla="*/ 97 w 195"/>
                <a:gd name="T21" fmla="*/ 186 h 187"/>
                <a:gd name="T22" fmla="*/ 97 w 195"/>
                <a:gd name="T23" fmla="*/ 186 h 187"/>
                <a:gd name="T24" fmla="*/ 133 w 195"/>
                <a:gd name="T25" fmla="*/ 186 h 187"/>
                <a:gd name="T26" fmla="*/ 159 w 195"/>
                <a:gd name="T27" fmla="*/ 159 h 187"/>
                <a:gd name="T28" fmla="*/ 186 w 195"/>
                <a:gd name="T29" fmla="*/ 133 h 187"/>
                <a:gd name="T30" fmla="*/ 194 w 195"/>
                <a:gd name="T31" fmla="*/ 98 h 187"/>
                <a:gd name="T32" fmla="*/ 194 w 195"/>
                <a:gd name="T33" fmla="*/ 98 h 187"/>
                <a:gd name="T34" fmla="*/ 186 w 195"/>
                <a:gd name="T35" fmla="*/ 53 h 187"/>
                <a:gd name="T36" fmla="*/ 159 w 195"/>
                <a:gd name="T37" fmla="*/ 27 h 187"/>
                <a:gd name="T38" fmla="*/ 133 w 195"/>
                <a:gd name="T39" fmla="*/ 9 h 187"/>
                <a:gd name="T40" fmla="*/ 97 w 195"/>
                <a:gd name="T41" fmla="*/ 0 h 187"/>
                <a:gd name="T42" fmla="*/ 97 w 195"/>
                <a:gd name="T43" fmla="*/ 151 h 187"/>
                <a:gd name="T44" fmla="*/ 97 w 195"/>
                <a:gd name="T45" fmla="*/ 151 h 187"/>
                <a:gd name="T46" fmla="*/ 71 w 195"/>
                <a:gd name="T47" fmla="*/ 151 h 187"/>
                <a:gd name="T48" fmla="*/ 53 w 195"/>
                <a:gd name="T49" fmla="*/ 133 h 187"/>
                <a:gd name="T50" fmla="*/ 44 w 195"/>
                <a:gd name="T51" fmla="*/ 115 h 187"/>
                <a:gd name="T52" fmla="*/ 36 w 195"/>
                <a:gd name="T53" fmla="*/ 98 h 187"/>
                <a:gd name="T54" fmla="*/ 36 w 195"/>
                <a:gd name="T55" fmla="*/ 98 h 187"/>
                <a:gd name="T56" fmla="*/ 44 w 195"/>
                <a:gd name="T57" fmla="*/ 71 h 187"/>
                <a:gd name="T58" fmla="*/ 53 w 195"/>
                <a:gd name="T59" fmla="*/ 53 h 187"/>
                <a:gd name="T60" fmla="*/ 71 w 195"/>
                <a:gd name="T61" fmla="*/ 45 h 187"/>
                <a:gd name="T62" fmla="*/ 97 w 195"/>
                <a:gd name="T63" fmla="*/ 36 h 187"/>
                <a:gd name="T64" fmla="*/ 97 w 195"/>
                <a:gd name="T65" fmla="*/ 36 h 187"/>
                <a:gd name="T66" fmla="*/ 115 w 195"/>
                <a:gd name="T67" fmla="*/ 45 h 187"/>
                <a:gd name="T68" fmla="*/ 133 w 195"/>
                <a:gd name="T69" fmla="*/ 53 h 187"/>
                <a:gd name="T70" fmla="*/ 150 w 195"/>
                <a:gd name="T71" fmla="*/ 71 h 187"/>
                <a:gd name="T72" fmla="*/ 150 w 195"/>
                <a:gd name="T73" fmla="*/ 98 h 187"/>
                <a:gd name="T74" fmla="*/ 150 w 195"/>
                <a:gd name="T75" fmla="*/ 98 h 187"/>
                <a:gd name="T76" fmla="*/ 150 w 195"/>
                <a:gd name="T77" fmla="*/ 115 h 187"/>
                <a:gd name="T78" fmla="*/ 133 w 195"/>
                <a:gd name="T79" fmla="*/ 133 h 187"/>
                <a:gd name="T80" fmla="*/ 115 w 195"/>
                <a:gd name="T81" fmla="*/ 151 h 187"/>
                <a:gd name="T82" fmla="*/ 97 w 195"/>
                <a:gd name="T83" fmla="*/ 151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5" h="187">
                  <a:moveTo>
                    <a:pt x="97" y="0"/>
                  </a:moveTo>
                  <a:lnTo>
                    <a:pt x="97" y="0"/>
                  </a:lnTo>
                  <a:lnTo>
                    <a:pt x="62" y="9"/>
                  </a:lnTo>
                  <a:lnTo>
                    <a:pt x="27" y="27"/>
                  </a:lnTo>
                  <a:lnTo>
                    <a:pt x="9" y="53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9" y="133"/>
                  </a:lnTo>
                  <a:lnTo>
                    <a:pt x="27" y="159"/>
                  </a:lnTo>
                  <a:lnTo>
                    <a:pt x="62" y="186"/>
                  </a:lnTo>
                  <a:lnTo>
                    <a:pt x="97" y="186"/>
                  </a:lnTo>
                  <a:lnTo>
                    <a:pt x="97" y="186"/>
                  </a:lnTo>
                  <a:lnTo>
                    <a:pt x="133" y="186"/>
                  </a:lnTo>
                  <a:lnTo>
                    <a:pt x="159" y="159"/>
                  </a:lnTo>
                  <a:lnTo>
                    <a:pt x="186" y="133"/>
                  </a:lnTo>
                  <a:lnTo>
                    <a:pt x="194" y="98"/>
                  </a:lnTo>
                  <a:lnTo>
                    <a:pt x="194" y="98"/>
                  </a:lnTo>
                  <a:lnTo>
                    <a:pt x="186" y="53"/>
                  </a:lnTo>
                  <a:lnTo>
                    <a:pt x="159" y="27"/>
                  </a:lnTo>
                  <a:lnTo>
                    <a:pt x="133" y="9"/>
                  </a:lnTo>
                  <a:lnTo>
                    <a:pt x="97" y="0"/>
                  </a:lnTo>
                  <a:close/>
                  <a:moveTo>
                    <a:pt x="97" y="151"/>
                  </a:moveTo>
                  <a:lnTo>
                    <a:pt x="97" y="151"/>
                  </a:lnTo>
                  <a:lnTo>
                    <a:pt x="71" y="151"/>
                  </a:lnTo>
                  <a:lnTo>
                    <a:pt x="53" y="133"/>
                  </a:lnTo>
                  <a:lnTo>
                    <a:pt x="44" y="115"/>
                  </a:lnTo>
                  <a:lnTo>
                    <a:pt x="36" y="98"/>
                  </a:lnTo>
                  <a:lnTo>
                    <a:pt x="36" y="98"/>
                  </a:lnTo>
                  <a:lnTo>
                    <a:pt x="44" y="71"/>
                  </a:lnTo>
                  <a:lnTo>
                    <a:pt x="53" y="53"/>
                  </a:lnTo>
                  <a:lnTo>
                    <a:pt x="71" y="45"/>
                  </a:lnTo>
                  <a:lnTo>
                    <a:pt x="97" y="36"/>
                  </a:lnTo>
                  <a:lnTo>
                    <a:pt x="97" y="36"/>
                  </a:lnTo>
                  <a:lnTo>
                    <a:pt x="115" y="45"/>
                  </a:lnTo>
                  <a:lnTo>
                    <a:pt x="133" y="53"/>
                  </a:lnTo>
                  <a:lnTo>
                    <a:pt x="150" y="71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0" y="115"/>
                  </a:lnTo>
                  <a:lnTo>
                    <a:pt x="133" y="133"/>
                  </a:lnTo>
                  <a:lnTo>
                    <a:pt x="115" y="151"/>
                  </a:lnTo>
                  <a:lnTo>
                    <a:pt x="97" y="15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/>
            <a:p>
              <a:pPr algn="ctr">
                <a:defRPr/>
              </a:pPr>
              <a:endParaRPr lang="en-US" sz="900" dirty="0">
                <a:latin typeface="Helvetica Neue Light"/>
                <a:ea typeface="SimSun" charset="0"/>
              </a:endParaRPr>
            </a:p>
          </p:txBody>
        </p:sp>
        <p:sp>
          <p:nvSpPr>
            <p:cNvPr id="172" name="Freeform 60"/>
            <p:cNvSpPr>
              <a:spLocks noChangeArrowheads="1"/>
            </p:cNvSpPr>
            <p:nvPr/>
          </p:nvSpPr>
          <p:spPr bwMode="auto">
            <a:xfrm>
              <a:off x="1432" y="1106"/>
              <a:ext cx="41" cy="41"/>
            </a:xfrm>
            <a:custGeom>
              <a:avLst/>
              <a:gdLst>
                <a:gd name="T0" fmla="*/ 97 w 186"/>
                <a:gd name="T1" fmla="*/ 0 h 187"/>
                <a:gd name="T2" fmla="*/ 97 w 186"/>
                <a:gd name="T3" fmla="*/ 0 h 187"/>
                <a:gd name="T4" fmla="*/ 52 w 186"/>
                <a:gd name="T5" fmla="*/ 9 h 187"/>
                <a:gd name="T6" fmla="*/ 26 w 186"/>
                <a:gd name="T7" fmla="*/ 27 h 187"/>
                <a:gd name="T8" fmla="*/ 8 w 186"/>
                <a:gd name="T9" fmla="*/ 53 h 187"/>
                <a:gd name="T10" fmla="*/ 0 w 186"/>
                <a:gd name="T11" fmla="*/ 98 h 187"/>
                <a:gd name="T12" fmla="*/ 0 w 186"/>
                <a:gd name="T13" fmla="*/ 98 h 187"/>
                <a:gd name="T14" fmla="*/ 8 w 186"/>
                <a:gd name="T15" fmla="*/ 133 h 187"/>
                <a:gd name="T16" fmla="*/ 26 w 186"/>
                <a:gd name="T17" fmla="*/ 159 h 187"/>
                <a:gd name="T18" fmla="*/ 52 w 186"/>
                <a:gd name="T19" fmla="*/ 186 h 187"/>
                <a:gd name="T20" fmla="*/ 97 w 186"/>
                <a:gd name="T21" fmla="*/ 186 h 187"/>
                <a:gd name="T22" fmla="*/ 97 w 186"/>
                <a:gd name="T23" fmla="*/ 186 h 187"/>
                <a:gd name="T24" fmla="*/ 132 w 186"/>
                <a:gd name="T25" fmla="*/ 186 h 187"/>
                <a:gd name="T26" fmla="*/ 158 w 186"/>
                <a:gd name="T27" fmla="*/ 159 h 187"/>
                <a:gd name="T28" fmla="*/ 176 w 186"/>
                <a:gd name="T29" fmla="*/ 133 h 187"/>
                <a:gd name="T30" fmla="*/ 185 w 186"/>
                <a:gd name="T31" fmla="*/ 98 h 187"/>
                <a:gd name="T32" fmla="*/ 185 w 186"/>
                <a:gd name="T33" fmla="*/ 98 h 187"/>
                <a:gd name="T34" fmla="*/ 176 w 186"/>
                <a:gd name="T35" fmla="*/ 53 h 187"/>
                <a:gd name="T36" fmla="*/ 158 w 186"/>
                <a:gd name="T37" fmla="*/ 27 h 187"/>
                <a:gd name="T38" fmla="*/ 132 w 186"/>
                <a:gd name="T39" fmla="*/ 9 h 187"/>
                <a:gd name="T40" fmla="*/ 97 w 186"/>
                <a:gd name="T41" fmla="*/ 0 h 187"/>
                <a:gd name="T42" fmla="*/ 97 w 186"/>
                <a:gd name="T43" fmla="*/ 151 h 187"/>
                <a:gd name="T44" fmla="*/ 97 w 186"/>
                <a:gd name="T45" fmla="*/ 151 h 187"/>
                <a:gd name="T46" fmla="*/ 70 w 186"/>
                <a:gd name="T47" fmla="*/ 151 h 187"/>
                <a:gd name="T48" fmla="*/ 52 w 186"/>
                <a:gd name="T49" fmla="*/ 133 h 187"/>
                <a:gd name="T50" fmla="*/ 44 w 186"/>
                <a:gd name="T51" fmla="*/ 115 h 187"/>
                <a:gd name="T52" fmla="*/ 35 w 186"/>
                <a:gd name="T53" fmla="*/ 98 h 187"/>
                <a:gd name="T54" fmla="*/ 35 w 186"/>
                <a:gd name="T55" fmla="*/ 98 h 187"/>
                <a:gd name="T56" fmla="*/ 44 w 186"/>
                <a:gd name="T57" fmla="*/ 71 h 187"/>
                <a:gd name="T58" fmla="*/ 52 w 186"/>
                <a:gd name="T59" fmla="*/ 53 h 187"/>
                <a:gd name="T60" fmla="*/ 70 w 186"/>
                <a:gd name="T61" fmla="*/ 45 h 187"/>
                <a:gd name="T62" fmla="*/ 97 w 186"/>
                <a:gd name="T63" fmla="*/ 36 h 187"/>
                <a:gd name="T64" fmla="*/ 97 w 186"/>
                <a:gd name="T65" fmla="*/ 36 h 187"/>
                <a:gd name="T66" fmla="*/ 114 w 186"/>
                <a:gd name="T67" fmla="*/ 45 h 187"/>
                <a:gd name="T68" fmla="*/ 132 w 186"/>
                <a:gd name="T69" fmla="*/ 53 h 187"/>
                <a:gd name="T70" fmla="*/ 141 w 186"/>
                <a:gd name="T71" fmla="*/ 71 h 187"/>
                <a:gd name="T72" fmla="*/ 150 w 186"/>
                <a:gd name="T73" fmla="*/ 98 h 187"/>
                <a:gd name="T74" fmla="*/ 150 w 186"/>
                <a:gd name="T75" fmla="*/ 98 h 187"/>
                <a:gd name="T76" fmla="*/ 141 w 186"/>
                <a:gd name="T77" fmla="*/ 115 h 187"/>
                <a:gd name="T78" fmla="*/ 132 w 186"/>
                <a:gd name="T79" fmla="*/ 133 h 187"/>
                <a:gd name="T80" fmla="*/ 114 w 186"/>
                <a:gd name="T81" fmla="*/ 151 h 187"/>
                <a:gd name="T82" fmla="*/ 97 w 186"/>
                <a:gd name="T83" fmla="*/ 151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6" h="187">
                  <a:moveTo>
                    <a:pt x="97" y="0"/>
                  </a:moveTo>
                  <a:lnTo>
                    <a:pt x="97" y="0"/>
                  </a:lnTo>
                  <a:lnTo>
                    <a:pt x="52" y="9"/>
                  </a:lnTo>
                  <a:lnTo>
                    <a:pt x="26" y="27"/>
                  </a:lnTo>
                  <a:lnTo>
                    <a:pt x="8" y="53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8" y="133"/>
                  </a:lnTo>
                  <a:lnTo>
                    <a:pt x="26" y="159"/>
                  </a:lnTo>
                  <a:lnTo>
                    <a:pt x="52" y="186"/>
                  </a:lnTo>
                  <a:lnTo>
                    <a:pt x="97" y="186"/>
                  </a:lnTo>
                  <a:lnTo>
                    <a:pt x="97" y="186"/>
                  </a:lnTo>
                  <a:lnTo>
                    <a:pt x="132" y="186"/>
                  </a:lnTo>
                  <a:lnTo>
                    <a:pt x="158" y="159"/>
                  </a:lnTo>
                  <a:lnTo>
                    <a:pt x="176" y="133"/>
                  </a:lnTo>
                  <a:lnTo>
                    <a:pt x="185" y="98"/>
                  </a:lnTo>
                  <a:lnTo>
                    <a:pt x="185" y="98"/>
                  </a:lnTo>
                  <a:lnTo>
                    <a:pt x="176" y="53"/>
                  </a:lnTo>
                  <a:lnTo>
                    <a:pt x="158" y="27"/>
                  </a:lnTo>
                  <a:lnTo>
                    <a:pt x="132" y="9"/>
                  </a:lnTo>
                  <a:lnTo>
                    <a:pt x="97" y="0"/>
                  </a:lnTo>
                  <a:close/>
                  <a:moveTo>
                    <a:pt x="97" y="151"/>
                  </a:moveTo>
                  <a:lnTo>
                    <a:pt x="97" y="151"/>
                  </a:lnTo>
                  <a:lnTo>
                    <a:pt x="70" y="151"/>
                  </a:lnTo>
                  <a:lnTo>
                    <a:pt x="52" y="133"/>
                  </a:lnTo>
                  <a:lnTo>
                    <a:pt x="44" y="115"/>
                  </a:lnTo>
                  <a:lnTo>
                    <a:pt x="35" y="98"/>
                  </a:lnTo>
                  <a:lnTo>
                    <a:pt x="35" y="98"/>
                  </a:lnTo>
                  <a:lnTo>
                    <a:pt x="44" y="71"/>
                  </a:lnTo>
                  <a:lnTo>
                    <a:pt x="52" y="53"/>
                  </a:lnTo>
                  <a:lnTo>
                    <a:pt x="70" y="45"/>
                  </a:lnTo>
                  <a:lnTo>
                    <a:pt x="97" y="36"/>
                  </a:lnTo>
                  <a:lnTo>
                    <a:pt x="97" y="36"/>
                  </a:lnTo>
                  <a:lnTo>
                    <a:pt x="114" y="45"/>
                  </a:lnTo>
                  <a:lnTo>
                    <a:pt x="132" y="53"/>
                  </a:lnTo>
                  <a:lnTo>
                    <a:pt x="141" y="71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41" y="115"/>
                  </a:lnTo>
                  <a:lnTo>
                    <a:pt x="132" y="133"/>
                  </a:lnTo>
                  <a:lnTo>
                    <a:pt x="114" y="151"/>
                  </a:lnTo>
                  <a:lnTo>
                    <a:pt x="97" y="15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/>
            <a:p>
              <a:pPr algn="ctr">
                <a:defRPr/>
              </a:pPr>
              <a:endParaRPr lang="en-US" sz="900" dirty="0">
                <a:latin typeface="Helvetica Neue Light"/>
                <a:ea typeface="SimSun" charset="0"/>
              </a:endParaRPr>
            </a:p>
          </p:txBody>
        </p:sp>
        <p:sp>
          <p:nvSpPr>
            <p:cNvPr id="173" name="Freeform 61"/>
            <p:cNvSpPr>
              <a:spLocks noChangeArrowheads="1"/>
            </p:cNvSpPr>
            <p:nvPr/>
          </p:nvSpPr>
          <p:spPr bwMode="auto">
            <a:xfrm>
              <a:off x="1300" y="1116"/>
              <a:ext cx="109" cy="7"/>
            </a:xfrm>
            <a:custGeom>
              <a:avLst/>
              <a:gdLst>
                <a:gd name="T0" fmla="*/ 468 w 486"/>
                <a:gd name="T1" fmla="*/ 0 h 36"/>
                <a:gd name="T2" fmla="*/ 18 w 486"/>
                <a:gd name="T3" fmla="*/ 0 h 36"/>
                <a:gd name="T4" fmla="*/ 18 w 486"/>
                <a:gd name="T5" fmla="*/ 0 h 36"/>
                <a:gd name="T6" fmla="*/ 0 w 486"/>
                <a:gd name="T7" fmla="*/ 8 h 36"/>
                <a:gd name="T8" fmla="*/ 0 w 486"/>
                <a:gd name="T9" fmla="*/ 17 h 36"/>
                <a:gd name="T10" fmla="*/ 0 w 486"/>
                <a:gd name="T11" fmla="*/ 17 h 36"/>
                <a:gd name="T12" fmla="*/ 0 w 486"/>
                <a:gd name="T13" fmla="*/ 35 h 36"/>
                <a:gd name="T14" fmla="*/ 18 w 486"/>
                <a:gd name="T15" fmla="*/ 35 h 36"/>
                <a:gd name="T16" fmla="*/ 468 w 486"/>
                <a:gd name="T17" fmla="*/ 35 h 36"/>
                <a:gd name="T18" fmla="*/ 468 w 486"/>
                <a:gd name="T19" fmla="*/ 35 h 36"/>
                <a:gd name="T20" fmla="*/ 477 w 486"/>
                <a:gd name="T21" fmla="*/ 35 h 36"/>
                <a:gd name="T22" fmla="*/ 485 w 486"/>
                <a:gd name="T23" fmla="*/ 17 h 36"/>
                <a:gd name="T24" fmla="*/ 485 w 486"/>
                <a:gd name="T25" fmla="*/ 17 h 36"/>
                <a:gd name="T26" fmla="*/ 477 w 486"/>
                <a:gd name="T27" fmla="*/ 8 h 36"/>
                <a:gd name="T28" fmla="*/ 468 w 486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6" h="36">
                  <a:moveTo>
                    <a:pt x="468" y="0"/>
                  </a:moveTo>
                  <a:lnTo>
                    <a:pt x="18" y="0"/>
                  </a:lnTo>
                  <a:lnTo>
                    <a:pt x="18" y="0"/>
                  </a:lnTo>
                  <a:lnTo>
                    <a:pt x="0" y="8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35"/>
                  </a:lnTo>
                  <a:lnTo>
                    <a:pt x="18" y="35"/>
                  </a:lnTo>
                  <a:lnTo>
                    <a:pt x="468" y="35"/>
                  </a:lnTo>
                  <a:lnTo>
                    <a:pt x="468" y="35"/>
                  </a:lnTo>
                  <a:lnTo>
                    <a:pt x="477" y="35"/>
                  </a:lnTo>
                  <a:lnTo>
                    <a:pt x="485" y="17"/>
                  </a:lnTo>
                  <a:lnTo>
                    <a:pt x="485" y="17"/>
                  </a:lnTo>
                  <a:lnTo>
                    <a:pt x="477" y="8"/>
                  </a:lnTo>
                  <a:lnTo>
                    <a:pt x="468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/>
            <a:p>
              <a:pPr algn="ctr">
                <a:defRPr/>
              </a:pPr>
              <a:endParaRPr lang="en-US" sz="900" dirty="0">
                <a:latin typeface="Helvetica Neue Light"/>
                <a:ea typeface="SimSun" charset="0"/>
              </a:endParaRPr>
            </a:p>
          </p:txBody>
        </p:sp>
        <p:sp>
          <p:nvSpPr>
            <p:cNvPr id="174" name="Freeform 62"/>
            <p:cNvSpPr>
              <a:spLocks noChangeArrowheads="1"/>
            </p:cNvSpPr>
            <p:nvPr/>
          </p:nvSpPr>
          <p:spPr bwMode="auto">
            <a:xfrm>
              <a:off x="1300" y="1138"/>
              <a:ext cx="109" cy="7"/>
            </a:xfrm>
            <a:custGeom>
              <a:avLst/>
              <a:gdLst>
                <a:gd name="T0" fmla="*/ 468 w 486"/>
                <a:gd name="T1" fmla="*/ 0 h 36"/>
                <a:gd name="T2" fmla="*/ 18 w 486"/>
                <a:gd name="T3" fmla="*/ 0 h 36"/>
                <a:gd name="T4" fmla="*/ 18 w 486"/>
                <a:gd name="T5" fmla="*/ 0 h 36"/>
                <a:gd name="T6" fmla="*/ 0 w 486"/>
                <a:gd name="T7" fmla="*/ 0 h 36"/>
                <a:gd name="T8" fmla="*/ 0 w 486"/>
                <a:gd name="T9" fmla="*/ 17 h 36"/>
                <a:gd name="T10" fmla="*/ 0 w 486"/>
                <a:gd name="T11" fmla="*/ 17 h 36"/>
                <a:gd name="T12" fmla="*/ 0 w 486"/>
                <a:gd name="T13" fmla="*/ 35 h 36"/>
                <a:gd name="T14" fmla="*/ 18 w 486"/>
                <a:gd name="T15" fmla="*/ 35 h 36"/>
                <a:gd name="T16" fmla="*/ 468 w 486"/>
                <a:gd name="T17" fmla="*/ 35 h 36"/>
                <a:gd name="T18" fmla="*/ 468 w 486"/>
                <a:gd name="T19" fmla="*/ 35 h 36"/>
                <a:gd name="T20" fmla="*/ 477 w 486"/>
                <a:gd name="T21" fmla="*/ 35 h 36"/>
                <a:gd name="T22" fmla="*/ 485 w 486"/>
                <a:gd name="T23" fmla="*/ 17 h 36"/>
                <a:gd name="T24" fmla="*/ 485 w 486"/>
                <a:gd name="T25" fmla="*/ 17 h 36"/>
                <a:gd name="T26" fmla="*/ 477 w 486"/>
                <a:gd name="T27" fmla="*/ 0 h 36"/>
                <a:gd name="T28" fmla="*/ 468 w 486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6" h="36">
                  <a:moveTo>
                    <a:pt x="468" y="0"/>
                  </a:moveTo>
                  <a:lnTo>
                    <a:pt x="18" y="0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35"/>
                  </a:lnTo>
                  <a:lnTo>
                    <a:pt x="18" y="35"/>
                  </a:lnTo>
                  <a:lnTo>
                    <a:pt x="468" y="35"/>
                  </a:lnTo>
                  <a:lnTo>
                    <a:pt x="468" y="35"/>
                  </a:lnTo>
                  <a:lnTo>
                    <a:pt x="477" y="35"/>
                  </a:lnTo>
                  <a:lnTo>
                    <a:pt x="485" y="17"/>
                  </a:lnTo>
                  <a:lnTo>
                    <a:pt x="485" y="17"/>
                  </a:lnTo>
                  <a:lnTo>
                    <a:pt x="477" y="0"/>
                  </a:lnTo>
                  <a:lnTo>
                    <a:pt x="468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/>
            <a:p>
              <a:pPr algn="ctr">
                <a:defRPr/>
              </a:pPr>
              <a:endParaRPr lang="en-US" sz="900" dirty="0">
                <a:latin typeface="Helvetica Neue Light"/>
                <a:ea typeface="SimSun" charset="0"/>
              </a:endParaRPr>
            </a:p>
          </p:txBody>
        </p:sp>
      </p:grpSp>
      <p:sp>
        <p:nvSpPr>
          <p:cNvPr id="175" name="Freeform 174"/>
          <p:cNvSpPr>
            <a:spLocks noChangeAspect="1" noChangeArrowheads="1"/>
          </p:cNvSpPr>
          <p:nvPr/>
        </p:nvSpPr>
        <p:spPr bwMode="auto">
          <a:xfrm>
            <a:off x="7332617" y="3397186"/>
            <a:ext cx="629707" cy="840684"/>
          </a:xfrm>
          <a:custGeom>
            <a:avLst/>
            <a:gdLst>
              <a:gd name="T0" fmla="*/ 2135 w 6027"/>
              <a:gd name="T1" fmla="*/ 0 h 8049"/>
              <a:gd name="T2" fmla="*/ 1976 w 6027"/>
              <a:gd name="T3" fmla="*/ 53 h 8049"/>
              <a:gd name="T4" fmla="*/ 1844 w 6027"/>
              <a:gd name="T5" fmla="*/ 150 h 8049"/>
              <a:gd name="T6" fmla="*/ 1694 w 6027"/>
              <a:gd name="T7" fmla="*/ 389 h 8049"/>
              <a:gd name="T8" fmla="*/ 1659 w 6027"/>
              <a:gd name="T9" fmla="*/ 812 h 8049"/>
              <a:gd name="T10" fmla="*/ 671 w 6027"/>
              <a:gd name="T11" fmla="*/ 812 h 8049"/>
              <a:gd name="T12" fmla="*/ 503 w 6027"/>
              <a:gd name="T13" fmla="*/ 848 h 8049"/>
              <a:gd name="T14" fmla="*/ 353 w 6027"/>
              <a:gd name="T15" fmla="*/ 918 h 8049"/>
              <a:gd name="T16" fmla="*/ 132 w 6027"/>
              <a:gd name="T17" fmla="*/ 1192 h 8049"/>
              <a:gd name="T18" fmla="*/ 0 w 6027"/>
              <a:gd name="T19" fmla="*/ 1915 h 8049"/>
              <a:gd name="T20" fmla="*/ 27 w 6027"/>
              <a:gd name="T21" fmla="*/ 1995 h 8049"/>
              <a:gd name="T22" fmla="*/ 212 w 6027"/>
              <a:gd name="T23" fmla="*/ 2030 h 8049"/>
              <a:gd name="T24" fmla="*/ 221 w 6027"/>
              <a:gd name="T25" fmla="*/ 7554 h 8049"/>
              <a:gd name="T26" fmla="*/ 397 w 6027"/>
              <a:gd name="T27" fmla="*/ 7871 h 8049"/>
              <a:gd name="T28" fmla="*/ 582 w 6027"/>
              <a:gd name="T29" fmla="*/ 8004 h 8049"/>
              <a:gd name="T30" fmla="*/ 741 w 6027"/>
              <a:gd name="T31" fmla="*/ 8048 h 8049"/>
              <a:gd name="T32" fmla="*/ 3767 w 6027"/>
              <a:gd name="T33" fmla="*/ 8048 h 8049"/>
              <a:gd name="T34" fmla="*/ 5276 w 6027"/>
              <a:gd name="T35" fmla="*/ 8048 h 8049"/>
              <a:gd name="T36" fmla="*/ 5435 w 6027"/>
              <a:gd name="T37" fmla="*/ 8004 h 8049"/>
              <a:gd name="T38" fmla="*/ 5620 w 6027"/>
              <a:gd name="T39" fmla="*/ 7871 h 8049"/>
              <a:gd name="T40" fmla="*/ 5797 w 6027"/>
              <a:gd name="T41" fmla="*/ 7554 h 8049"/>
              <a:gd name="T42" fmla="*/ 5920 w 6027"/>
              <a:gd name="T43" fmla="*/ 2030 h 8049"/>
              <a:gd name="T44" fmla="*/ 5999 w 6027"/>
              <a:gd name="T45" fmla="*/ 1995 h 8049"/>
              <a:gd name="T46" fmla="*/ 5955 w 6027"/>
              <a:gd name="T47" fmla="*/ 1430 h 8049"/>
              <a:gd name="T48" fmla="*/ 5885 w 6027"/>
              <a:gd name="T49" fmla="*/ 1192 h 8049"/>
              <a:gd name="T50" fmla="*/ 5664 w 6027"/>
              <a:gd name="T51" fmla="*/ 918 h 8049"/>
              <a:gd name="T52" fmla="*/ 5514 w 6027"/>
              <a:gd name="T53" fmla="*/ 848 h 8049"/>
              <a:gd name="T54" fmla="*/ 5355 w 6027"/>
              <a:gd name="T55" fmla="*/ 812 h 8049"/>
              <a:gd name="T56" fmla="*/ 4367 w 6027"/>
              <a:gd name="T57" fmla="*/ 627 h 8049"/>
              <a:gd name="T58" fmla="*/ 4358 w 6027"/>
              <a:gd name="T59" fmla="*/ 503 h 8049"/>
              <a:gd name="T60" fmla="*/ 4208 w 6027"/>
              <a:gd name="T61" fmla="*/ 186 h 8049"/>
              <a:gd name="T62" fmla="*/ 4085 w 6027"/>
              <a:gd name="T63" fmla="*/ 80 h 8049"/>
              <a:gd name="T64" fmla="*/ 3935 w 6027"/>
              <a:gd name="T65" fmla="*/ 9 h 8049"/>
              <a:gd name="T66" fmla="*/ 2197 w 6027"/>
              <a:gd name="T67" fmla="*/ 0 h 8049"/>
              <a:gd name="T68" fmla="*/ 3829 w 6027"/>
              <a:gd name="T69" fmla="*/ 203 h 8049"/>
              <a:gd name="T70" fmla="*/ 4014 w 6027"/>
              <a:gd name="T71" fmla="*/ 274 h 8049"/>
              <a:gd name="T72" fmla="*/ 4138 w 6027"/>
              <a:gd name="T73" fmla="*/ 459 h 8049"/>
              <a:gd name="T74" fmla="*/ 4164 w 6027"/>
              <a:gd name="T75" fmla="*/ 812 h 8049"/>
              <a:gd name="T76" fmla="*/ 1853 w 6027"/>
              <a:gd name="T77" fmla="*/ 627 h 8049"/>
              <a:gd name="T78" fmla="*/ 1915 w 6027"/>
              <a:gd name="T79" fmla="*/ 389 h 8049"/>
              <a:gd name="T80" fmla="*/ 2065 w 6027"/>
              <a:gd name="T81" fmla="*/ 239 h 8049"/>
              <a:gd name="T82" fmla="*/ 671 w 6027"/>
              <a:gd name="T83" fmla="*/ 1015 h 8049"/>
              <a:gd name="T84" fmla="*/ 5355 w 6027"/>
              <a:gd name="T85" fmla="*/ 1015 h 8049"/>
              <a:gd name="T86" fmla="*/ 5488 w 6027"/>
              <a:gd name="T87" fmla="*/ 1050 h 8049"/>
              <a:gd name="T88" fmla="*/ 5664 w 6027"/>
              <a:gd name="T89" fmla="*/ 1209 h 8049"/>
              <a:gd name="T90" fmla="*/ 5752 w 6027"/>
              <a:gd name="T91" fmla="*/ 1456 h 8049"/>
              <a:gd name="T92" fmla="*/ 4597 w 6027"/>
              <a:gd name="T93" fmla="*/ 1836 h 8049"/>
              <a:gd name="T94" fmla="*/ 221 w 6027"/>
              <a:gd name="T95" fmla="*/ 1836 h 8049"/>
              <a:gd name="T96" fmla="*/ 282 w 6027"/>
              <a:gd name="T97" fmla="*/ 1368 h 8049"/>
              <a:gd name="T98" fmla="*/ 415 w 6027"/>
              <a:gd name="T99" fmla="*/ 1148 h 8049"/>
              <a:gd name="T100" fmla="*/ 600 w 6027"/>
              <a:gd name="T101" fmla="*/ 1024 h 8049"/>
              <a:gd name="T102" fmla="*/ 1420 w 6027"/>
              <a:gd name="T103" fmla="*/ 2030 h 8049"/>
              <a:gd name="T104" fmla="*/ 5611 w 6027"/>
              <a:gd name="T105" fmla="*/ 2030 h 8049"/>
              <a:gd name="T106" fmla="*/ 5602 w 6027"/>
              <a:gd name="T107" fmla="*/ 7501 h 8049"/>
              <a:gd name="T108" fmla="*/ 5479 w 6027"/>
              <a:gd name="T109" fmla="*/ 7721 h 8049"/>
              <a:gd name="T110" fmla="*/ 5285 w 6027"/>
              <a:gd name="T111" fmla="*/ 7845 h 8049"/>
              <a:gd name="T112" fmla="*/ 2259 w 6027"/>
              <a:gd name="T113" fmla="*/ 7854 h 8049"/>
              <a:gd name="T114" fmla="*/ 732 w 6027"/>
              <a:gd name="T115" fmla="*/ 7845 h 8049"/>
              <a:gd name="T116" fmla="*/ 547 w 6027"/>
              <a:gd name="T117" fmla="*/ 7721 h 8049"/>
              <a:gd name="T118" fmla="*/ 415 w 6027"/>
              <a:gd name="T119" fmla="*/ 7501 h 80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6027" h="8049">
                <a:moveTo>
                  <a:pt x="2197" y="0"/>
                </a:moveTo>
                <a:lnTo>
                  <a:pt x="2197" y="0"/>
                </a:lnTo>
                <a:lnTo>
                  <a:pt x="2135" y="0"/>
                </a:lnTo>
                <a:lnTo>
                  <a:pt x="2082" y="9"/>
                </a:lnTo>
                <a:lnTo>
                  <a:pt x="2029" y="27"/>
                </a:lnTo>
                <a:lnTo>
                  <a:pt x="1976" y="53"/>
                </a:lnTo>
                <a:lnTo>
                  <a:pt x="1932" y="80"/>
                </a:lnTo>
                <a:lnTo>
                  <a:pt x="1888" y="106"/>
                </a:lnTo>
                <a:lnTo>
                  <a:pt x="1844" y="150"/>
                </a:lnTo>
                <a:lnTo>
                  <a:pt x="1809" y="186"/>
                </a:lnTo>
                <a:lnTo>
                  <a:pt x="1747" y="283"/>
                </a:lnTo>
                <a:lnTo>
                  <a:pt x="1694" y="389"/>
                </a:lnTo>
                <a:lnTo>
                  <a:pt x="1668" y="503"/>
                </a:lnTo>
                <a:lnTo>
                  <a:pt x="1659" y="627"/>
                </a:lnTo>
                <a:lnTo>
                  <a:pt x="1659" y="812"/>
                </a:lnTo>
                <a:lnTo>
                  <a:pt x="1420" y="812"/>
                </a:lnTo>
                <a:lnTo>
                  <a:pt x="671" y="812"/>
                </a:lnTo>
                <a:lnTo>
                  <a:pt x="671" y="812"/>
                </a:lnTo>
                <a:lnTo>
                  <a:pt x="609" y="821"/>
                </a:lnTo>
                <a:lnTo>
                  <a:pt x="556" y="830"/>
                </a:lnTo>
                <a:lnTo>
                  <a:pt x="503" y="848"/>
                </a:lnTo>
                <a:lnTo>
                  <a:pt x="450" y="865"/>
                </a:lnTo>
                <a:lnTo>
                  <a:pt x="397" y="892"/>
                </a:lnTo>
                <a:lnTo>
                  <a:pt x="353" y="918"/>
                </a:lnTo>
                <a:lnTo>
                  <a:pt x="265" y="998"/>
                </a:lnTo>
                <a:lnTo>
                  <a:pt x="194" y="1086"/>
                </a:lnTo>
                <a:lnTo>
                  <a:pt x="132" y="1192"/>
                </a:lnTo>
                <a:lnTo>
                  <a:pt x="88" y="1306"/>
                </a:lnTo>
                <a:lnTo>
                  <a:pt x="62" y="1430"/>
                </a:lnTo>
                <a:lnTo>
                  <a:pt x="0" y="1915"/>
                </a:lnTo>
                <a:lnTo>
                  <a:pt x="0" y="1915"/>
                </a:lnTo>
                <a:lnTo>
                  <a:pt x="9" y="1959"/>
                </a:lnTo>
                <a:lnTo>
                  <a:pt x="27" y="1995"/>
                </a:lnTo>
                <a:lnTo>
                  <a:pt x="62" y="2021"/>
                </a:lnTo>
                <a:lnTo>
                  <a:pt x="97" y="2030"/>
                </a:lnTo>
                <a:lnTo>
                  <a:pt x="212" y="2030"/>
                </a:lnTo>
                <a:lnTo>
                  <a:pt x="194" y="7430"/>
                </a:lnTo>
                <a:lnTo>
                  <a:pt x="194" y="7430"/>
                </a:lnTo>
                <a:lnTo>
                  <a:pt x="221" y="7554"/>
                </a:lnTo>
                <a:lnTo>
                  <a:pt x="265" y="7668"/>
                </a:lnTo>
                <a:lnTo>
                  <a:pt x="326" y="7774"/>
                </a:lnTo>
                <a:lnTo>
                  <a:pt x="397" y="7871"/>
                </a:lnTo>
                <a:lnTo>
                  <a:pt x="485" y="7942"/>
                </a:lnTo>
                <a:lnTo>
                  <a:pt x="538" y="7977"/>
                </a:lnTo>
                <a:lnTo>
                  <a:pt x="582" y="8004"/>
                </a:lnTo>
                <a:lnTo>
                  <a:pt x="635" y="8021"/>
                </a:lnTo>
                <a:lnTo>
                  <a:pt x="688" y="8039"/>
                </a:lnTo>
                <a:lnTo>
                  <a:pt x="741" y="8048"/>
                </a:lnTo>
                <a:lnTo>
                  <a:pt x="803" y="8048"/>
                </a:lnTo>
                <a:lnTo>
                  <a:pt x="2259" y="8048"/>
                </a:lnTo>
                <a:lnTo>
                  <a:pt x="3767" y="8048"/>
                </a:lnTo>
                <a:lnTo>
                  <a:pt x="5214" y="8048"/>
                </a:lnTo>
                <a:lnTo>
                  <a:pt x="5214" y="8048"/>
                </a:lnTo>
                <a:lnTo>
                  <a:pt x="5276" y="8048"/>
                </a:lnTo>
                <a:lnTo>
                  <a:pt x="5329" y="8039"/>
                </a:lnTo>
                <a:lnTo>
                  <a:pt x="5382" y="8021"/>
                </a:lnTo>
                <a:lnTo>
                  <a:pt x="5435" y="8004"/>
                </a:lnTo>
                <a:lnTo>
                  <a:pt x="5488" y="7977"/>
                </a:lnTo>
                <a:lnTo>
                  <a:pt x="5532" y="7942"/>
                </a:lnTo>
                <a:lnTo>
                  <a:pt x="5620" y="7871"/>
                </a:lnTo>
                <a:lnTo>
                  <a:pt x="5691" y="7774"/>
                </a:lnTo>
                <a:lnTo>
                  <a:pt x="5752" y="7668"/>
                </a:lnTo>
                <a:lnTo>
                  <a:pt x="5797" y="7554"/>
                </a:lnTo>
                <a:lnTo>
                  <a:pt x="5823" y="7430"/>
                </a:lnTo>
                <a:lnTo>
                  <a:pt x="5814" y="2030"/>
                </a:lnTo>
                <a:lnTo>
                  <a:pt x="5920" y="2030"/>
                </a:lnTo>
                <a:lnTo>
                  <a:pt x="5920" y="2030"/>
                </a:lnTo>
                <a:lnTo>
                  <a:pt x="5964" y="2021"/>
                </a:lnTo>
                <a:lnTo>
                  <a:pt x="5999" y="1995"/>
                </a:lnTo>
                <a:lnTo>
                  <a:pt x="6017" y="1959"/>
                </a:lnTo>
                <a:lnTo>
                  <a:pt x="6026" y="1915"/>
                </a:lnTo>
                <a:lnTo>
                  <a:pt x="5955" y="1430"/>
                </a:lnTo>
                <a:lnTo>
                  <a:pt x="5955" y="1430"/>
                </a:lnTo>
                <a:lnTo>
                  <a:pt x="5929" y="1306"/>
                </a:lnTo>
                <a:lnTo>
                  <a:pt x="5885" y="1192"/>
                </a:lnTo>
                <a:lnTo>
                  <a:pt x="5832" y="1086"/>
                </a:lnTo>
                <a:lnTo>
                  <a:pt x="5752" y="998"/>
                </a:lnTo>
                <a:lnTo>
                  <a:pt x="5664" y="918"/>
                </a:lnTo>
                <a:lnTo>
                  <a:pt x="5620" y="892"/>
                </a:lnTo>
                <a:lnTo>
                  <a:pt x="5567" y="865"/>
                </a:lnTo>
                <a:lnTo>
                  <a:pt x="5514" y="848"/>
                </a:lnTo>
                <a:lnTo>
                  <a:pt x="5461" y="830"/>
                </a:lnTo>
                <a:lnTo>
                  <a:pt x="5408" y="821"/>
                </a:lnTo>
                <a:lnTo>
                  <a:pt x="5355" y="812"/>
                </a:lnTo>
                <a:lnTo>
                  <a:pt x="4597" y="812"/>
                </a:lnTo>
                <a:lnTo>
                  <a:pt x="4367" y="812"/>
                </a:lnTo>
                <a:lnTo>
                  <a:pt x="4367" y="627"/>
                </a:lnTo>
                <a:lnTo>
                  <a:pt x="4367" y="627"/>
                </a:lnTo>
                <a:lnTo>
                  <a:pt x="4367" y="565"/>
                </a:lnTo>
                <a:lnTo>
                  <a:pt x="4358" y="503"/>
                </a:lnTo>
                <a:lnTo>
                  <a:pt x="4323" y="389"/>
                </a:lnTo>
                <a:lnTo>
                  <a:pt x="4279" y="283"/>
                </a:lnTo>
                <a:lnTo>
                  <a:pt x="4208" y="186"/>
                </a:lnTo>
                <a:lnTo>
                  <a:pt x="4173" y="150"/>
                </a:lnTo>
                <a:lnTo>
                  <a:pt x="4129" y="106"/>
                </a:lnTo>
                <a:lnTo>
                  <a:pt x="4085" y="80"/>
                </a:lnTo>
                <a:lnTo>
                  <a:pt x="4041" y="53"/>
                </a:lnTo>
                <a:lnTo>
                  <a:pt x="3988" y="27"/>
                </a:lnTo>
                <a:lnTo>
                  <a:pt x="3935" y="9"/>
                </a:lnTo>
                <a:lnTo>
                  <a:pt x="3882" y="0"/>
                </a:lnTo>
                <a:lnTo>
                  <a:pt x="3829" y="0"/>
                </a:lnTo>
                <a:lnTo>
                  <a:pt x="2197" y="0"/>
                </a:lnTo>
                <a:close/>
                <a:moveTo>
                  <a:pt x="2197" y="203"/>
                </a:moveTo>
                <a:lnTo>
                  <a:pt x="3829" y="203"/>
                </a:lnTo>
                <a:lnTo>
                  <a:pt x="3829" y="203"/>
                </a:lnTo>
                <a:lnTo>
                  <a:pt x="3891" y="212"/>
                </a:lnTo>
                <a:lnTo>
                  <a:pt x="3953" y="239"/>
                </a:lnTo>
                <a:lnTo>
                  <a:pt x="4014" y="274"/>
                </a:lnTo>
                <a:lnTo>
                  <a:pt x="4058" y="327"/>
                </a:lnTo>
                <a:lnTo>
                  <a:pt x="4103" y="389"/>
                </a:lnTo>
                <a:lnTo>
                  <a:pt x="4138" y="459"/>
                </a:lnTo>
                <a:lnTo>
                  <a:pt x="4156" y="539"/>
                </a:lnTo>
                <a:lnTo>
                  <a:pt x="4164" y="627"/>
                </a:lnTo>
                <a:lnTo>
                  <a:pt x="4164" y="812"/>
                </a:lnTo>
                <a:lnTo>
                  <a:pt x="1853" y="812"/>
                </a:lnTo>
                <a:lnTo>
                  <a:pt x="1853" y="627"/>
                </a:lnTo>
                <a:lnTo>
                  <a:pt x="1853" y="627"/>
                </a:lnTo>
                <a:lnTo>
                  <a:pt x="1862" y="539"/>
                </a:lnTo>
                <a:lnTo>
                  <a:pt x="1888" y="459"/>
                </a:lnTo>
                <a:lnTo>
                  <a:pt x="1915" y="389"/>
                </a:lnTo>
                <a:lnTo>
                  <a:pt x="1959" y="327"/>
                </a:lnTo>
                <a:lnTo>
                  <a:pt x="2012" y="274"/>
                </a:lnTo>
                <a:lnTo>
                  <a:pt x="2065" y="239"/>
                </a:lnTo>
                <a:lnTo>
                  <a:pt x="2126" y="212"/>
                </a:lnTo>
                <a:lnTo>
                  <a:pt x="2197" y="203"/>
                </a:lnTo>
                <a:close/>
                <a:moveTo>
                  <a:pt x="671" y="1015"/>
                </a:moveTo>
                <a:lnTo>
                  <a:pt x="1420" y="1015"/>
                </a:lnTo>
                <a:lnTo>
                  <a:pt x="4597" y="1015"/>
                </a:lnTo>
                <a:lnTo>
                  <a:pt x="5355" y="1015"/>
                </a:lnTo>
                <a:lnTo>
                  <a:pt x="5355" y="1015"/>
                </a:lnTo>
                <a:lnTo>
                  <a:pt x="5417" y="1024"/>
                </a:lnTo>
                <a:lnTo>
                  <a:pt x="5488" y="1050"/>
                </a:lnTo>
                <a:lnTo>
                  <a:pt x="5549" y="1095"/>
                </a:lnTo>
                <a:lnTo>
                  <a:pt x="5611" y="1148"/>
                </a:lnTo>
                <a:lnTo>
                  <a:pt x="5664" y="1209"/>
                </a:lnTo>
                <a:lnTo>
                  <a:pt x="5708" y="1280"/>
                </a:lnTo>
                <a:lnTo>
                  <a:pt x="5735" y="1368"/>
                </a:lnTo>
                <a:lnTo>
                  <a:pt x="5752" y="1456"/>
                </a:lnTo>
                <a:lnTo>
                  <a:pt x="5805" y="1836"/>
                </a:lnTo>
                <a:lnTo>
                  <a:pt x="5717" y="1836"/>
                </a:lnTo>
                <a:lnTo>
                  <a:pt x="4597" y="1836"/>
                </a:lnTo>
                <a:lnTo>
                  <a:pt x="2259" y="1836"/>
                </a:lnTo>
                <a:lnTo>
                  <a:pt x="1420" y="1836"/>
                </a:lnTo>
                <a:lnTo>
                  <a:pt x="221" y="1836"/>
                </a:lnTo>
                <a:lnTo>
                  <a:pt x="265" y="1456"/>
                </a:lnTo>
                <a:lnTo>
                  <a:pt x="265" y="1456"/>
                </a:lnTo>
                <a:lnTo>
                  <a:pt x="282" y="1368"/>
                </a:lnTo>
                <a:lnTo>
                  <a:pt x="318" y="1280"/>
                </a:lnTo>
                <a:lnTo>
                  <a:pt x="362" y="1209"/>
                </a:lnTo>
                <a:lnTo>
                  <a:pt x="415" y="1148"/>
                </a:lnTo>
                <a:lnTo>
                  <a:pt x="468" y="1095"/>
                </a:lnTo>
                <a:lnTo>
                  <a:pt x="538" y="1050"/>
                </a:lnTo>
                <a:lnTo>
                  <a:pt x="600" y="1024"/>
                </a:lnTo>
                <a:lnTo>
                  <a:pt x="671" y="1015"/>
                </a:lnTo>
                <a:close/>
                <a:moveTo>
                  <a:pt x="415" y="2030"/>
                </a:moveTo>
                <a:lnTo>
                  <a:pt x="1420" y="2030"/>
                </a:lnTo>
                <a:lnTo>
                  <a:pt x="2259" y="2030"/>
                </a:lnTo>
                <a:lnTo>
                  <a:pt x="4597" y="2030"/>
                </a:lnTo>
                <a:lnTo>
                  <a:pt x="5611" y="2030"/>
                </a:lnTo>
                <a:lnTo>
                  <a:pt x="5620" y="7412"/>
                </a:lnTo>
                <a:lnTo>
                  <a:pt x="5620" y="7412"/>
                </a:lnTo>
                <a:lnTo>
                  <a:pt x="5602" y="7501"/>
                </a:lnTo>
                <a:lnTo>
                  <a:pt x="5567" y="7580"/>
                </a:lnTo>
                <a:lnTo>
                  <a:pt x="5532" y="7659"/>
                </a:lnTo>
                <a:lnTo>
                  <a:pt x="5479" y="7721"/>
                </a:lnTo>
                <a:lnTo>
                  <a:pt x="5417" y="7774"/>
                </a:lnTo>
                <a:lnTo>
                  <a:pt x="5355" y="7818"/>
                </a:lnTo>
                <a:lnTo>
                  <a:pt x="5285" y="7845"/>
                </a:lnTo>
                <a:lnTo>
                  <a:pt x="5214" y="7854"/>
                </a:lnTo>
                <a:lnTo>
                  <a:pt x="3767" y="7854"/>
                </a:lnTo>
                <a:lnTo>
                  <a:pt x="2259" y="7854"/>
                </a:lnTo>
                <a:lnTo>
                  <a:pt x="803" y="7854"/>
                </a:lnTo>
                <a:lnTo>
                  <a:pt x="803" y="7854"/>
                </a:lnTo>
                <a:lnTo>
                  <a:pt x="732" y="7845"/>
                </a:lnTo>
                <a:lnTo>
                  <a:pt x="671" y="7818"/>
                </a:lnTo>
                <a:lnTo>
                  <a:pt x="600" y="7774"/>
                </a:lnTo>
                <a:lnTo>
                  <a:pt x="547" y="7721"/>
                </a:lnTo>
                <a:lnTo>
                  <a:pt x="494" y="7659"/>
                </a:lnTo>
                <a:lnTo>
                  <a:pt x="450" y="7580"/>
                </a:lnTo>
                <a:lnTo>
                  <a:pt x="415" y="7501"/>
                </a:lnTo>
                <a:lnTo>
                  <a:pt x="397" y="7412"/>
                </a:lnTo>
                <a:lnTo>
                  <a:pt x="415" y="20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121917" tIns="60958" rIns="121917" bIns="60958" anchor="ctr"/>
          <a:lstStyle/>
          <a:p>
            <a:endParaRPr lang="en-US" dirty="0">
              <a:latin typeface="Helvetica Neue Light"/>
            </a:endParaRP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5788943" y="3419549"/>
            <a:ext cx="586867" cy="843908"/>
            <a:chOff x="13358060" y="-9525"/>
            <a:chExt cx="2022475" cy="2908300"/>
          </a:xfrm>
        </p:grpSpPr>
        <p:sp>
          <p:nvSpPr>
            <p:cNvPr id="176" name="Freeform 175"/>
            <p:cNvSpPr>
              <a:spLocks noChangeAspect="1" noChangeArrowheads="1"/>
            </p:cNvSpPr>
            <p:nvPr/>
          </p:nvSpPr>
          <p:spPr bwMode="auto">
            <a:xfrm>
              <a:off x="14475660" y="1746250"/>
              <a:ext cx="904875" cy="238125"/>
            </a:xfrm>
            <a:custGeom>
              <a:avLst/>
              <a:gdLst>
                <a:gd name="T0" fmla="*/ 335 w 2514"/>
                <a:gd name="T1" fmla="*/ 9 h 663"/>
                <a:gd name="T2" fmla="*/ 264 w 2514"/>
                <a:gd name="T3" fmla="*/ 9 h 663"/>
                <a:gd name="T4" fmla="*/ 149 w 2514"/>
                <a:gd name="T5" fmla="*/ 62 h 663"/>
                <a:gd name="T6" fmla="*/ 97 w 2514"/>
                <a:gd name="T7" fmla="*/ 106 h 663"/>
                <a:gd name="T8" fmla="*/ 17 w 2514"/>
                <a:gd name="T9" fmla="*/ 212 h 663"/>
                <a:gd name="T10" fmla="*/ 0 w 2514"/>
                <a:gd name="T11" fmla="*/ 336 h 663"/>
                <a:gd name="T12" fmla="*/ 0 w 2514"/>
                <a:gd name="T13" fmla="*/ 336 h 663"/>
                <a:gd name="T14" fmla="*/ 17 w 2514"/>
                <a:gd name="T15" fmla="*/ 459 h 663"/>
                <a:gd name="T16" fmla="*/ 97 w 2514"/>
                <a:gd name="T17" fmla="*/ 565 h 663"/>
                <a:gd name="T18" fmla="*/ 194 w 2514"/>
                <a:gd name="T19" fmla="*/ 636 h 663"/>
                <a:gd name="T20" fmla="*/ 326 w 2514"/>
                <a:gd name="T21" fmla="*/ 662 h 663"/>
                <a:gd name="T22" fmla="*/ 2187 w 2514"/>
                <a:gd name="T23" fmla="*/ 662 h 663"/>
                <a:gd name="T24" fmla="*/ 2310 w 2514"/>
                <a:gd name="T25" fmla="*/ 636 h 663"/>
                <a:gd name="T26" fmla="*/ 2416 w 2514"/>
                <a:gd name="T27" fmla="*/ 565 h 663"/>
                <a:gd name="T28" fmla="*/ 2486 w 2514"/>
                <a:gd name="T29" fmla="*/ 459 h 663"/>
                <a:gd name="T30" fmla="*/ 2513 w 2514"/>
                <a:gd name="T31" fmla="*/ 336 h 663"/>
                <a:gd name="T32" fmla="*/ 2513 w 2514"/>
                <a:gd name="T33" fmla="*/ 265 h 663"/>
                <a:gd name="T34" fmla="*/ 2460 w 2514"/>
                <a:gd name="T35" fmla="*/ 150 h 663"/>
                <a:gd name="T36" fmla="*/ 2372 w 2514"/>
                <a:gd name="T37" fmla="*/ 62 h 663"/>
                <a:gd name="T38" fmla="*/ 2257 w 2514"/>
                <a:gd name="T39" fmla="*/ 9 h 663"/>
                <a:gd name="T40" fmla="*/ 2187 w 2514"/>
                <a:gd name="T41" fmla="*/ 459 h 663"/>
                <a:gd name="T42" fmla="*/ 326 w 2514"/>
                <a:gd name="T43" fmla="*/ 459 h 663"/>
                <a:gd name="T44" fmla="*/ 273 w 2514"/>
                <a:gd name="T45" fmla="*/ 450 h 663"/>
                <a:gd name="T46" fmla="*/ 202 w 2514"/>
                <a:gd name="T47" fmla="*/ 380 h 663"/>
                <a:gd name="T48" fmla="*/ 194 w 2514"/>
                <a:gd name="T49" fmla="*/ 336 h 663"/>
                <a:gd name="T50" fmla="*/ 194 w 2514"/>
                <a:gd name="T51" fmla="*/ 336 h 663"/>
                <a:gd name="T52" fmla="*/ 238 w 2514"/>
                <a:gd name="T53" fmla="*/ 248 h 663"/>
                <a:gd name="T54" fmla="*/ 273 w 2514"/>
                <a:gd name="T55" fmla="*/ 212 h 663"/>
                <a:gd name="T56" fmla="*/ 326 w 2514"/>
                <a:gd name="T57" fmla="*/ 203 h 663"/>
                <a:gd name="T58" fmla="*/ 2187 w 2514"/>
                <a:gd name="T59" fmla="*/ 203 h 663"/>
                <a:gd name="T60" fmla="*/ 2239 w 2514"/>
                <a:gd name="T61" fmla="*/ 212 h 663"/>
                <a:gd name="T62" fmla="*/ 2310 w 2514"/>
                <a:gd name="T63" fmla="*/ 283 h 663"/>
                <a:gd name="T64" fmla="*/ 2319 w 2514"/>
                <a:gd name="T65" fmla="*/ 336 h 663"/>
                <a:gd name="T66" fmla="*/ 2310 w 2514"/>
                <a:gd name="T67" fmla="*/ 380 h 663"/>
                <a:gd name="T68" fmla="*/ 2239 w 2514"/>
                <a:gd name="T69" fmla="*/ 450 h 663"/>
                <a:gd name="T70" fmla="*/ 2187 w 2514"/>
                <a:gd name="T71" fmla="*/ 459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14" h="663">
                  <a:moveTo>
                    <a:pt x="2195" y="0"/>
                  </a:moveTo>
                  <a:lnTo>
                    <a:pt x="335" y="9"/>
                  </a:lnTo>
                  <a:lnTo>
                    <a:pt x="335" y="9"/>
                  </a:lnTo>
                  <a:lnTo>
                    <a:pt x="264" y="9"/>
                  </a:lnTo>
                  <a:lnTo>
                    <a:pt x="202" y="27"/>
                  </a:lnTo>
                  <a:lnTo>
                    <a:pt x="149" y="62"/>
                  </a:lnTo>
                  <a:lnTo>
                    <a:pt x="97" y="106"/>
                  </a:lnTo>
                  <a:lnTo>
                    <a:pt x="97" y="106"/>
                  </a:lnTo>
                  <a:lnTo>
                    <a:pt x="52" y="150"/>
                  </a:lnTo>
                  <a:lnTo>
                    <a:pt x="17" y="212"/>
                  </a:lnTo>
                  <a:lnTo>
                    <a:pt x="0" y="274"/>
                  </a:lnTo>
                  <a:lnTo>
                    <a:pt x="0" y="336"/>
                  </a:lnTo>
                  <a:lnTo>
                    <a:pt x="0" y="336"/>
                  </a:lnTo>
                  <a:lnTo>
                    <a:pt x="0" y="336"/>
                  </a:lnTo>
                  <a:lnTo>
                    <a:pt x="0" y="398"/>
                  </a:lnTo>
                  <a:lnTo>
                    <a:pt x="17" y="459"/>
                  </a:lnTo>
                  <a:lnTo>
                    <a:pt x="52" y="521"/>
                  </a:lnTo>
                  <a:lnTo>
                    <a:pt x="97" y="565"/>
                  </a:lnTo>
                  <a:lnTo>
                    <a:pt x="141" y="609"/>
                  </a:lnTo>
                  <a:lnTo>
                    <a:pt x="194" y="636"/>
                  </a:lnTo>
                  <a:lnTo>
                    <a:pt x="255" y="653"/>
                  </a:lnTo>
                  <a:lnTo>
                    <a:pt x="326" y="662"/>
                  </a:lnTo>
                  <a:lnTo>
                    <a:pt x="2187" y="662"/>
                  </a:lnTo>
                  <a:lnTo>
                    <a:pt x="2187" y="662"/>
                  </a:lnTo>
                  <a:lnTo>
                    <a:pt x="2248" y="653"/>
                  </a:lnTo>
                  <a:lnTo>
                    <a:pt x="2310" y="636"/>
                  </a:lnTo>
                  <a:lnTo>
                    <a:pt x="2372" y="609"/>
                  </a:lnTo>
                  <a:lnTo>
                    <a:pt x="2416" y="565"/>
                  </a:lnTo>
                  <a:lnTo>
                    <a:pt x="2460" y="521"/>
                  </a:lnTo>
                  <a:lnTo>
                    <a:pt x="2486" y="459"/>
                  </a:lnTo>
                  <a:lnTo>
                    <a:pt x="2513" y="398"/>
                  </a:lnTo>
                  <a:lnTo>
                    <a:pt x="2513" y="336"/>
                  </a:lnTo>
                  <a:lnTo>
                    <a:pt x="2513" y="336"/>
                  </a:lnTo>
                  <a:lnTo>
                    <a:pt x="2513" y="265"/>
                  </a:lnTo>
                  <a:lnTo>
                    <a:pt x="2486" y="203"/>
                  </a:lnTo>
                  <a:lnTo>
                    <a:pt x="2460" y="150"/>
                  </a:lnTo>
                  <a:lnTo>
                    <a:pt x="2425" y="98"/>
                  </a:lnTo>
                  <a:lnTo>
                    <a:pt x="2372" y="62"/>
                  </a:lnTo>
                  <a:lnTo>
                    <a:pt x="2319" y="27"/>
                  </a:lnTo>
                  <a:lnTo>
                    <a:pt x="2257" y="9"/>
                  </a:lnTo>
                  <a:lnTo>
                    <a:pt x="2195" y="0"/>
                  </a:lnTo>
                  <a:close/>
                  <a:moveTo>
                    <a:pt x="2187" y="459"/>
                  </a:moveTo>
                  <a:lnTo>
                    <a:pt x="326" y="459"/>
                  </a:lnTo>
                  <a:lnTo>
                    <a:pt x="326" y="459"/>
                  </a:lnTo>
                  <a:lnTo>
                    <a:pt x="299" y="459"/>
                  </a:lnTo>
                  <a:lnTo>
                    <a:pt x="273" y="450"/>
                  </a:lnTo>
                  <a:lnTo>
                    <a:pt x="238" y="424"/>
                  </a:lnTo>
                  <a:lnTo>
                    <a:pt x="202" y="380"/>
                  </a:lnTo>
                  <a:lnTo>
                    <a:pt x="194" y="362"/>
                  </a:lnTo>
                  <a:lnTo>
                    <a:pt x="194" y="336"/>
                  </a:lnTo>
                  <a:lnTo>
                    <a:pt x="194" y="336"/>
                  </a:lnTo>
                  <a:lnTo>
                    <a:pt x="194" y="336"/>
                  </a:lnTo>
                  <a:lnTo>
                    <a:pt x="202" y="283"/>
                  </a:lnTo>
                  <a:lnTo>
                    <a:pt x="238" y="248"/>
                  </a:lnTo>
                  <a:lnTo>
                    <a:pt x="238" y="248"/>
                  </a:lnTo>
                  <a:lnTo>
                    <a:pt x="273" y="212"/>
                  </a:lnTo>
                  <a:lnTo>
                    <a:pt x="326" y="203"/>
                  </a:lnTo>
                  <a:lnTo>
                    <a:pt x="326" y="203"/>
                  </a:lnTo>
                  <a:lnTo>
                    <a:pt x="326" y="203"/>
                  </a:lnTo>
                  <a:lnTo>
                    <a:pt x="2187" y="203"/>
                  </a:lnTo>
                  <a:lnTo>
                    <a:pt x="2187" y="203"/>
                  </a:lnTo>
                  <a:lnTo>
                    <a:pt x="2239" y="212"/>
                  </a:lnTo>
                  <a:lnTo>
                    <a:pt x="2275" y="239"/>
                  </a:lnTo>
                  <a:lnTo>
                    <a:pt x="2310" y="283"/>
                  </a:lnTo>
                  <a:lnTo>
                    <a:pt x="2319" y="336"/>
                  </a:lnTo>
                  <a:lnTo>
                    <a:pt x="2319" y="336"/>
                  </a:lnTo>
                  <a:lnTo>
                    <a:pt x="2310" y="362"/>
                  </a:lnTo>
                  <a:lnTo>
                    <a:pt x="2310" y="380"/>
                  </a:lnTo>
                  <a:lnTo>
                    <a:pt x="2275" y="424"/>
                  </a:lnTo>
                  <a:lnTo>
                    <a:pt x="2239" y="450"/>
                  </a:lnTo>
                  <a:lnTo>
                    <a:pt x="2213" y="459"/>
                  </a:lnTo>
                  <a:lnTo>
                    <a:pt x="2187" y="45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Helvetica Neue Light"/>
              </a:endParaRPr>
            </a:p>
          </p:txBody>
        </p:sp>
        <p:sp>
          <p:nvSpPr>
            <p:cNvPr id="177" name="Freeform 176"/>
            <p:cNvSpPr>
              <a:spLocks noChangeAspect="1" noChangeArrowheads="1"/>
            </p:cNvSpPr>
            <p:nvPr/>
          </p:nvSpPr>
          <p:spPr bwMode="auto">
            <a:xfrm>
              <a:off x="14637585" y="2093913"/>
              <a:ext cx="581025" cy="804862"/>
            </a:xfrm>
            <a:custGeom>
              <a:avLst/>
              <a:gdLst>
                <a:gd name="T0" fmla="*/ 89 w 1615"/>
                <a:gd name="T1" fmla="*/ 1103 h 2234"/>
                <a:gd name="T2" fmla="*/ 53 w 1615"/>
                <a:gd name="T3" fmla="*/ 1174 h 2234"/>
                <a:gd name="T4" fmla="*/ 9 w 1615"/>
                <a:gd name="T5" fmla="*/ 1350 h 2234"/>
                <a:gd name="T6" fmla="*/ 9 w 1615"/>
                <a:gd name="T7" fmla="*/ 1527 h 2234"/>
                <a:gd name="T8" fmla="*/ 36 w 1615"/>
                <a:gd name="T9" fmla="*/ 1668 h 2234"/>
                <a:gd name="T10" fmla="*/ 106 w 1615"/>
                <a:gd name="T11" fmla="*/ 1818 h 2234"/>
                <a:gd name="T12" fmla="*/ 159 w 1615"/>
                <a:gd name="T13" fmla="*/ 1897 h 2234"/>
                <a:gd name="T14" fmla="*/ 283 w 1615"/>
                <a:gd name="T15" fmla="*/ 2039 h 2234"/>
                <a:gd name="T16" fmla="*/ 433 w 1615"/>
                <a:gd name="T17" fmla="*/ 2144 h 2234"/>
                <a:gd name="T18" fmla="*/ 608 w 1615"/>
                <a:gd name="T19" fmla="*/ 2206 h 2234"/>
                <a:gd name="T20" fmla="*/ 794 w 1615"/>
                <a:gd name="T21" fmla="*/ 2233 h 2234"/>
                <a:gd name="T22" fmla="*/ 811 w 1615"/>
                <a:gd name="T23" fmla="*/ 2233 h 2234"/>
                <a:gd name="T24" fmla="*/ 899 w 1615"/>
                <a:gd name="T25" fmla="*/ 2233 h 2234"/>
                <a:gd name="T26" fmla="*/ 1076 w 1615"/>
                <a:gd name="T27" fmla="*/ 2189 h 2234"/>
                <a:gd name="T28" fmla="*/ 1243 w 1615"/>
                <a:gd name="T29" fmla="*/ 2109 h 2234"/>
                <a:gd name="T30" fmla="*/ 1376 w 1615"/>
                <a:gd name="T31" fmla="*/ 1994 h 2234"/>
                <a:gd name="T32" fmla="*/ 1438 w 1615"/>
                <a:gd name="T33" fmla="*/ 1933 h 2234"/>
                <a:gd name="T34" fmla="*/ 1535 w 1615"/>
                <a:gd name="T35" fmla="*/ 1783 h 2234"/>
                <a:gd name="T36" fmla="*/ 1588 w 1615"/>
                <a:gd name="T37" fmla="*/ 1633 h 2234"/>
                <a:gd name="T38" fmla="*/ 1614 w 1615"/>
                <a:gd name="T39" fmla="*/ 1500 h 2234"/>
                <a:gd name="T40" fmla="*/ 1596 w 1615"/>
                <a:gd name="T41" fmla="*/ 1280 h 2234"/>
                <a:gd name="T42" fmla="*/ 1535 w 1615"/>
                <a:gd name="T43" fmla="*/ 1130 h 2234"/>
                <a:gd name="T44" fmla="*/ 1279 w 1615"/>
                <a:gd name="T45" fmla="*/ 1809 h 2234"/>
                <a:gd name="T46" fmla="*/ 1235 w 1615"/>
                <a:gd name="T47" fmla="*/ 1862 h 2234"/>
                <a:gd name="T48" fmla="*/ 1129 w 1615"/>
                <a:gd name="T49" fmla="*/ 1941 h 2234"/>
                <a:gd name="T50" fmla="*/ 1005 w 1615"/>
                <a:gd name="T51" fmla="*/ 2003 h 2234"/>
                <a:gd name="T52" fmla="*/ 864 w 1615"/>
                <a:gd name="T53" fmla="*/ 2030 h 2234"/>
                <a:gd name="T54" fmla="*/ 794 w 1615"/>
                <a:gd name="T55" fmla="*/ 2039 h 2234"/>
                <a:gd name="T56" fmla="*/ 652 w 1615"/>
                <a:gd name="T57" fmla="*/ 2012 h 2234"/>
                <a:gd name="T58" fmla="*/ 521 w 1615"/>
                <a:gd name="T59" fmla="*/ 1968 h 2234"/>
                <a:gd name="T60" fmla="*/ 415 w 1615"/>
                <a:gd name="T61" fmla="*/ 1889 h 2234"/>
                <a:gd name="T62" fmla="*/ 318 w 1615"/>
                <a:gd name="T63" fmla="*/ 1791 h 2234"/>
                <a:gd name="T64" fmla="*/ 283 w 1615"/>
                <a:gd name="T65" fmla="*/ 1730 h 2234"/>
                <a:gd name="T66" fmla="*/ 230 w 1615"/>
                <a:gd name="T67" fmla="*/ 1615 h 2234"/>
                <a:gd name="T68" fmla="*/ 203 w 1615"/>
                <a:gd name="T69" fmla="*/ 1474 h 2234"/>
                <a:gd name="T70" fmla="*/ 212 w 1615"/>
                <a:gd name="T71" fmla="*/ 1315 h 2234"/>
                <a:gd name="T72" fmla="*/ 256 w 1615"/>
                <a:gd name="T73" fmla="*/ 1218 h 2234"/>
                <a:gd name="T74" fmla="*/ 1367 w 1615"/>
                <a:gd name="T75" fmla="*/ 1236 h 2234"/>
                <a:gd name="T76" fmla="*/ 1385 w 1615"/>
                <a:gd name="T77" fmla="*/ 1280 h 2234"/>
                <a:gd name="T78" fmla="*/ 1411 w 1615"/>
                <a:gd name="T79" fmla="*/ 1403 h 2234"/>
                <a:gd name="T80" fmla="*/ 1393 w 1615"/>
                <a:gd name="T81" fmla="*/ 1589 h 2234"/>
                <a:gd name="T82" fmla="*/ 1349 w 1615"/>
                <a:gd name="T83" fmla="*/ 1694 h 2234"/>
                <a:gd name="T84" fmla="*/ 1279 w 1615"/>
                <a:gd name="T85" fmla="*/ 1809 h 2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15" h="2234">
                  <a:moveTo>
                    <a:pt x="802" y="0"/>
                  </a:moveTo>
                  <a:lnTo>
                    <a:pt x="89" y="1103"/>
                  </a:lnTo>
                  <a:lnTo>
                    <a:pt x="89" y="1103"/>
                  </a:lnTo>
                  <a:lnTo>
                    <a:pt x="53" y="1174"/>
                  </a:lnTo>
                  <a:lnTo>
                    <a:pt x="27" y="1253"/>
                  </a:lnTo>
                  <a:lnTo>
                    <a:pt x="9" y="1350"/>
                  </a:lnTo>
                  <a:lnTo>
                    <a:pt x="0" y="1465"/>
                  </a:lnTo>
                  <a:lnTo>
                    <a:pt x="9" y="1527"/>
                  </a:lnTo>
                  <a:lnTo>
                    <a:pt x="18" y="1597"/>
                  </a:lnTo>
                  <a:lnTo>
                    <a:pt x="36" y="1668"/>
                  </a:lnTo>
                  <a:lnTo>
                    <a:pt x="71" y="1747"/>
                  </a:lnTo>
                  <a:lnTo>
                    <a:pt x="106" y="1818"/>
                  </a:lnTo>
                  <a:lnTo>
                    <a:pt x="159" y="1897"/>
                  </a:lnTo>
                  <a:lnTo>
                    <a:pt x="159" y="1897"/>
                  </a:lnTo>
                  <a:lnTo>
                    <a:pt x="212" y="1977"/>
                  </a:lnTo>
                  <a:lnTo>
                    <a:pt x="283" y="2039"/>
                  </a:lnTo>
                  <a:lnTo>
                    <a:pt x="353" y="2091"/>
                  </a:lnTo>
                  <a:lnTo>
                    <a:pt x="433" y="2144"/>
                  </a:lnTo>
                  <a:lnTo>
                    <a:pt x="512" y="2180"/>
                  </a:lnTo>
                  <a:lnTo>
                    <a:pt x="608" y="2206"/>
                  </a:lnTo>
                  <a:lnTo>
                    <a:pt x="696" y="2224"/>
                  </a:lnTo>
                  <a:lnTo>
                    <a:pt x="794" y="2233"/>
                  </a:lnTo>
                  <a:lnTo>
                    <a:pt x="794" y="2233"/>
                  </a:lnTo>
                  <a:lnTo>
                    <a:pt x="811" y="2233"/>
                  </a:lnTo>
                  <a:lnTo>
                    <a:pt x="811" y="2233"/>
                  </a:lnTo>
                  <a:lnTo>
                    <a:pt x="899" y="2233"/>
                  </a:lnTo>
                  <a:lnTo>
                    <a:pt x="996" y="2215"/>
                  </a:lnTo>
                  <a:lnTo>
                    <a:pt x="1076" y="2189"/>
                  </a:lnTo>
                  <a:lnTo>
                    <a:pt x="1164" y="2153"/>
                  </a:lnTo>
                  <a:lnTo>
                    <a:pt x="1243" y="2109"/>
                  </a:lnTo>
                  <a:lnTo>
                    <a:pt x="1314" y="2056"/>
                  </a:lnTo>
                  <a:lnTo>
                    <a:pt x="1376" y="1994"/>
                  </a:lnTo>
                  <a:lnTo>
                    <a:pt x="1438" y="1933"/>
                  </a:lnTo>
                  <a:lnTo>
                    <a:pt x="1438" y="1933"/>
                  </a:lnTo>
                  <a:lnTo>
                    <a:pt x="1490" y="1853"/>
                  </a:lnTo>
                  <a:lnTo>
                    <a:pt x="1535" y="1783"/>
                  </a:lnTo>
                  <a:lnTo>
                    <a:pt x="1561" y="1703"/>
                  </a:lnTo>
                  <a:lnTo>
                    <a:pt x="1588" y="1633"/>
                  </a:lnTo>
                  <a:lnTo>
                    <a:pt x="1605" y="1571"/>
                  </a:lnTo>
                  <a:lnTo>
                    <a:pt x="1614" y="1500"/>
                  </a:lnTo>
                  <a:lnTo>
                    <a:pt x="1614" y="1386"/>
                  </a:lnTo>
                  <a:lnTo>
                    <a:pt x="1596" y="1280"/>
                  </a:lnTo>
                  <a:lnTo>
                    <a:pt x="1570" y="1209"/>
                  </a:lnTo>
                  <a:lnTo>
                    <a:pt x="1535" y="1130"/>
                  </a:lnTo>
                  <a:lnTo>
                    <a:pt x="802" y="0"/>
                  </a:lnTo>
                  <a:close/>
                  <a:moveTo>
                    <a:pt x="1279" y="1809"/>
                  </a:moveTo>
                  <a:lnTo>
                    <a:pt x="1279" y="1809"/>
                  </a:lnTo>
                  <a:lnTo>
                    <a:pt x="1235" y="1862"/>
                  </a:lnTo>
                  <a:lnTo>
                    <a:pt x="1182" y="1906"/>
                  </a:lnTo>
                  <a:lnTo>
                    <a:pt x="1129" y="1941"/>
                  </a:lnTo>
                  <a:lnTo>
                    <a:pt x="1067" y="1977"/>
                  </a:lnTo>
                  <a:lnTo>
                    <a:pt x="1005" y="2003"/>
                  </a:lnTo>
                  <a:lnTo>
                    <a:pt x="935" y="2021"/>
                  </a:lnTo>
                  <a:lnTo>
                    <a:pt x="864" y="2030"/>
                  </a:lnTo>
                  <a:lnTo>
                    <a:pt x="794" y="2039"/>
                  </a:lnTo>
                  <a:lnTo>
                    <a:pt x="794" y="2039"/>
                  </a:lnTo>
                  <a:lnTo>
                    <a:pt x="723" y="2030"/>
                  </a:lnTo>
                  <a:lnTo>
                    <a:pt x="652" y="2012"/>
                  </a:lnTo>
                  <a:lnTo>
                    <a:pt x="591" y="1994"/>
                  </a:lnTo>
                  <a:lnTo>
                    <a:pt x="521" y="1968"/>
                  </a:lnTo>
                  <a:lnTo>
                    <a:pt x="468" y="1933"/>
                  </a:lnTo>
                  <a:lnTo>
                    <a:pt x="415" y="1889"/>
                  </a:lnTo>
                  <a:lnTo>
                    <a:pt x="362" y="1844"/>
                  </a:lnTo>
                  <a:lnTo>
                    <a:pt x="318" y="1791"/>
                  </a:lnTo>
                  <a:lnTo>
                    <a:pt x="318" y="1791"/>
                  </a:lnTo>
                  <a:lnTo>
                    <a:pt x="283" y="1730"/>
                  </a:lnTo>
                  <a:lnTo>
                    <a:pt x="256" y="1677"/>
                  </a:lnTo>
                  <a:lnTo>
                    <a:pt x="230" y="1615"/>
                  </a:lnTo>
                  <a:lnTo>
                    <a:pt x="212" y="1562"/>
                  </a:lnTo>
                  <a:lnTo>
                    <a:pt x="203" y="1474"/>
                  </a:lnTo>
                  <a:lnTo>
                    <a:pt x="203" y="1386"/>
                  </a:lnTo>
                  <a:lnTo>
                    <a:pt x="212" y="1315"/>
                  </a:lnTo>
                  <a:lnTo>
                    <a:pt x="230" y="1262"/>
                  </a:lnTo>
                  <a:lnTo>
                    <a:pt x="256" y="1218"/>
                  </a:lnTo>
                  <a:lnTo>
                    <a:pt x="802" y="371"/>
                  </a:lnTo>
                  <a:lnTo>
                    <a:pt x="1367" y="1236"/>
                  </a:lnTo>
                  <a:lnTo>
                    <a:pt x="1367" y="1236"/>
                  </a:lnTo>
                  <a:lnTo>
                    <a:pt x="1385" y="1280"/>
                  </a:lnTo>
                  <a:lnTo>
                    <a:pt x="1402" y="1333"/>
                  </a:lnTo>
                  <a:lnTo>
                    <a:pt x="1411" y="1403"/>
                  </a:lnTo>
                  <a:lnTo>
                    <a:pt x="1411" y="1491"/>
                  </a:lnTo>
                  <a:lnTo>
                    <a:pt x="1393" y="1589"/>
                  </a:lnTo>
                  <a:lnTo>
                    <a:pt x="1376" y="1641"/>
                  </a:lnTo>
                  <a:lnTo>
                    <a:pt x="1349" y="1694"/>
                  </a:lnTo>
                  <a:lnTo>
                    <a:pt x="1323" y="1756"/>
                  </a:lnTo>
                  <a:lnTo>
                    <a:pt x="1279" y="18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Helvetica Neue Light"/>
              </a:endParaRPr>
            </a:p>
          </p:txBody>
        </p:sp>
        <p:sp>
          <p:nvSpPr>
            <p:cNvPr id="178" name="Freeform 177"/>
            <p:cNvSpPr>
              <a:spLocks noChangeAspect="1" noChangeArrowheads="1"/>
            </p:cNvSpPr>
            <p:nvPr/>
          </p:nvSpPr>
          <p:spPr bwMode="auto">
            <a:xfrm>
              <a:off x="13358060" y="-9525"/>
              <a:ext cx="1876425" cy="1830388"/>
            </a:xfrm>
            <a:custGeom>
              <a:avLst/>
              <a:gdLst>
                <a:gd name="T0" fmla="*/ 5213 w 5214"/>
                <a:gd name="T1" fmla="*/ 3918 h 5083"/>
                <a:gd name="T2" fmla="*/ 5125 w 5214"/>
                <a:gd name="T3" fmla="*/ 3335 h 5083"/>
                <a:gd name="T4" fmla="*/ 4781 w 5214"/>
                <a:gd name="T5" fmla="*/ 2638 h 5083"/>
                <a:gd name="T6" fmla="*/ 4225 w 5214"/>
                <a:gd name="T7" fmla="*/ 2109 h 5083"/>
                <a:gd name="T8" fmla="*/ 3511 w 5214"/>
                <a:gd name="T9" fmla="*/ 1782 h 5083"/>
                <a:gd name="T10" fmla="*/ 2029 w 5214"/>
                <a:gd name="T11" fmla="*/ 1694 h 5083"/>
                <a:gd name="T12" fmla="*/ 1932 w 5214"/>
                <a:gd name="T13" fmla="*/ 1429 h 5083"/>
                <a:gd name="T14" fmla="*/ 1720 w 5214"/>
                <a:gd name="T15" fmla="*/ 1235 h 5083"/>
                <a:gd name="T16" fmla="*/ 2409 w 5214"/>
                <a:gd name="T17" fmla="*/ 732 h 5083"/>
                <a:gd name="T18" fmla="*/ 2647 w 5214"/>
                <a:gd name="T19" fmla="*/ 574 h 5083"/>
                <a:gd name="T20" fmla="*/ 2708 w 5214"/>
                <a:gd name="T21" fmla="*/ 371 h 5083"/>
                <a:gd name="T22" fmla="*/ 2603 w 5214"/>
                <a:gd name="T23" fmla="*/ 106 h 5083"/>
                <a:gd name="T24" fmla="*/ 2338 w 5214"/>
                <a:gd name="T25" fmla="*/ 0 h 5083"/>
                <a:gd name="T26" fmla="*/ 221 w 5214"/>
                <a:gd name="T27" fmla="*/ 26 h 5083"/>
                <a:gd name="T28" fmla="*/ 26 w 5214"/>
                <a:gd name="T29" fmla="*/ 229 h 5083"/>
                <a:gd name="T30" fmla="*/ 0 w 5214"/>
                <a:gd name="T31" fmla="*/ 441 h 5083"/>
                <a:gd name="T32" fmla="*/ 159 w 5214"/>
                <a:gd name="T33" fmla="*/ 679 h 5083"/>
                <a:gd name="T34" fmla="*/ 935 w 5214"/>
                <a:gd name="T35" fmla="*/ 741 h 5083"/>
                <a:gd name="T36" fmla="*/ 829 w 5214"/>
                <a:gd name="T37" fmla="*/ 1315 h 5083"/>
                <a:gd name="T38" fmla="*/ 670 w 5214"/>
                <a:gd name="T39" fmla="*/ 1553 h 5083"/>
                <a:gd name="T40" fmla="*/ 0 w 5214"/>
                <a:gd name="T41" fmla="*/ 3415 h 5083"/>
                <a:gd name="T42" fmla="*/ 3088 w 5214"/>
                <a:gd name="T43" fmla="*/ 3432 h 5083"/>
                <a:gd name="T44" fmla="*/ 3344 w 5214"/>
                <a:gd name="T45" fmla="*/ 3556 h 5083"/>
                <a:gd name="T46" fmla="*/ 3476 w 5214"/>
                <a:gd name="T47" fmla="*/ 3768 h 5083"/>
                <a:gd name="T48" fmla="*/ 370 w 5214"/>
                <a:gd name="T49" fmla="*/ 538 h 5083"/>
                <a:gd name="T50" fmla="*/ 247 w 5214"/>
                <a:gd name="T51" fmla="*/ 494 h 5083"/>
                <a:gd name="T52" fmla="*/ 194 w 5214"/>
                <a:gd name="T53" fmla="*/ 371 h 5083"/>
                <a:gd name="T54" fmla="*/ 221 w 5214"/>
                <a:gd name="T55" fmla="*/ 274 h 5083"/>
                <a:gd name="T56" fmla="*/ 335 w 5214"/>
                <a:gd name="T57" fmla="*/ 203 h 5083"/>
                <a:gd name="T58" fmla="*/ 2373 w 5214"/>
                <a:gd name="T59" fmla="*/ 203 h 5083"/>
                <a:gd name="T60" fmla="*/ 2479 w 5214"/>
                <a:gd name="T61" fmla="*/ 274 h 5083"/>
                <a:gd name="T62" fmla="*/ 2506 w 5214"/>
                <a:gd name="T63" fmla="*/ 371 h 5083"/>
                <a:gd name="T64" fmla="*/ 2461 w 5214"/>
                <a:gd name="T65" fmla="*/ 494 h 5083"/>
                <a:gd name="T66" fmla="*/ 2338 w 5214"/>
                <a:gd name="T67" fmla="*/ 538 h 5083"/>
                <a:gd name="T68" fmla="*/ 1138 w 5214"/>
                <a:gd name="T69" fmla="*/ 1138 h 5083"/>
                <a:gd name="T70" fmla="*/ 1385 w 5214"/>
                <a:gd name="T71" fmla="*/ 1138 h 5083"/>
                <a:gd name="T72" fmla="*/ 1385 w 5214"/>
                <a:gd name="T73" fmla="*/ 1341 h 5083"/>
                <a:gd name="T74" fmla="*/ 1614 w 5214"/>
                <a:gd name="T75" fmla="*/ 1394 h 5083"/>
                <a:gd name="T76" fmla="*/ 1809 w 5214"/>
                <a:gd name="T77" fmla="*/ 1624 h 5083"/>
                <a:gd name="T78" fmla="*/ 856 w 5214"/>
                <a:gd name="T79" fmla="*/ 1624 h 5083"/>
                <a:gd name="T80" fmla="*/ 1050 w 5214"/>
                <a:gd name="T81" fmla="*/ 1394 h 5083"/>
                <a:gd name="T82" fmla="*/ 194 w 5214"/>
                <a:gd name="T83" fmla="*/ 3212 h 5083"/>
                <a:gd name="T84" fmla="*/ 2038 w 5214"/>
                <a:gd name="T85" fmla="*/ 1888 h 5083"/>
                <a:gd name="T86" fmla="*/ 3282 w 5214"/>
                <a:gd name="T87" fmla="*/ 1941 h 5083"/>
                <a:gd name="T88" fmla="*/ 3961 w 5214"/>
                <a:gd name="T89" fmla="*/ 2179 h 5083"/>
                <a:gd name="T90" fmla="*/ 4507 w 5214"/>
                <a:gd name="T91" fmla="*/ 2621 h 5083"/>
                <a:gd name="T92" fmla="*/ 4869 w 5214"/>
                <a:gd name="T93" fmla="*/ 3221 h 5083"/>
                <a:gd name="T94" fmla="*/ 5019 w 5214"/>
                <a:gd name="T95" fmla="*/ 3927 h 5083"/>
                <a:gd name="T96" fmla="*/ 3697 w 5214"/>
                <a:gd name="T97" fmla="*/ 3927 h 5083"/>
                <a:gd name="T98" fmla="*/ 3617 w 5214"/>
                <a:gd name="T99" fmla="*/ 3591 h 5083"/>
                <a:gd name="T100" fmla="*/ 3432 w 5214"/>
                <a:gd name="T101" fmla="*/ 3371 h 5083"/>
                <a:gd name="T102" fmla="*/ 3088 w 5214"/>
                <a:gd name="T103" fmla="*/ 3229 h 5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214" h="5083">
                  <a:moveTo>
                    <a:pt x="3494" y="3927"/>
                  </a:moveTo>
                  <a:lnTo>
                    <a:pt x="3494" y="5082"/>
                  </a:lnTo>
                  <a:lnTo>
                    <a:pt x="5213" y="5082"/>
                  </a:lnTo>
                  <a:lnTo>
                    <a:pt x="5213" y="3918"/>
                  </a:lnTo>
                  <a:lnTo>
                    <a:pt x="5213" y="3918"/>
                  </a:lnTo>
                  <a:lnTo>
                    <a:pt x="5204" y="3724"/>
                  </a:lnTo>
                  <a:lnTo>
                    <a:pt x="5169" y="3521"/>
                  </a:lnTo>
                  <a:lnTo>
                    <a:pt x="5125" y="3335"/>
                  </a:lnTo>
                  <a:lnTo>
                    <a:pt x="5054" y="3150"/>
                  </a:lnTo>
                  <a:lnTo>
                    <a:pt x="4975" y="2974"/>
                  </a:lnTo>
                  <a:lnTo>
                    <a:pt x="4887" y="2806"/>
                  </a:lnTo>
                  <a:lnTo>
                    <a:pt x="4781" y="2638"/>
                  </a:lnTo>
                  <a:lnTo>
                    <a:pt x="4657" y="2488"/>
                  </a:lnTo>
                  <a:lnTo>
                    <a:pt x="4525" y="2356"/>
                  </a:lnTo>
                  <a:lnTo>
                    <a:pt x="4375" y="2224"/>
                  </a:lnTo>
                  <a:lnTo>
                    <a:pt x="4225" y="2109"/>
                  </a:lnTo>
                  <a:lnTo>
                    <a:pt x="4058" y="2003"/>
                  </a:lnTo>
                  <a:lnTo>
                    <a:pt x="3882" y="1915"/>
                  </a:lnTo>
                  <a:lnTo>
                    <a:pt x="3705" y="1844"/>
                  </a:lnTo>
                  <a:lnTo>
                    <a:pt x="3511" y="1782"/>
                  </a:lnTo>
                  <a:lnTo>
                    <a:pt x="3317" y="1747"/>
                  </a:lnTo>
                  <a:lnTo>
                    <a:pt x="2982" y="1694"/>
                  </a:lnTo>
                  <a:lnTo>
                    <a:pt x="2029" y="1694"/>
                  </a:lnTo>
                  <a:lnTo>
                    <a:pt x="2029" y="1694"/>
                  </a:lnTo>
                  <a:lnTo>
                    <a:pt x="2020" y="1624"/>
                  </a:lnTo>
                  <a:lnTo>
                    <a:pt x="1994" y="1553"/>
                  </a:lnTo>
                  <a:lnTo>
                    <a:pt x="1967" y="1491"/>
                  </a:lnTo>
                  <a:lnTo>
                    <a:pt x="1932" y="1429"/>
                  </a:lnTo>
                  <a:lnTo>
                    <a:pt x="1888" y="1368"/>
                  </a:lnTo>
                  <a:lnTo>
                    <a:pt x="1835" y="1315"/>
                  </a:lnTo>
                  <a:lnTo>
                    <a:pt x="1782" y="1271"/>
                  </a:lnTo>
                  <a:lnTo>
                    <a:pt x="1720" y="1235"/>
                  </a:lnTo>
                  <a:lnTo>
                    <a:pt x="1720" y="741"/>
                  </a:lnTo>
                  <a:lnTo>
                    <a:pt x="2338" y="741"/>
                  </a:lnTo>
                  <a:lnTo>
                    <a:pt x="2338" y="741"/>
                  </a:lnTo>
                  <a:lnTo>
                    <a:pt x="2409" y="732"/>
                  </a:lnTo>
                  <a:lnTo>
                    <a:pt x="2479" y="715"/>
                  </a:lnTo>
                  <a:lnTo>
                    <a:pt x="2541" y="679"/>
                  </a:lnTo>
                  <a:lnTo>
                    <a:pt x="2603" y="635"/>
                  </a:lnTo>
                  <a:lnTo>
                    <a:pt x="2647" y="574"/>
                  </a:lnTo>
                  <a:lnTo>
                    <a:pt x="2682" y="512"/>
                  </a:lnTo>
                  <a:lnTo>
                    <a:pt x="2700" y="441"/>
                  </a:lnTo>
                  <a:lnTo>
                    <a:pt x="2708" y="371"/>
                  </a:lnTo>
                  <a:lnTo>
                    <a:pt x="2708" y="371"/>
                  </a:lnTo>
                  <a:lnTo>
                    <a:pt x="2700" y="291"/>
                  </a:lnTo>
                  <a:lnTo>
                    <a:pt x="2682" y="229"/>
                  </a:lnTo>
                  <a:lnTo>
                    <a:pt x="2647" y="159"/>
                  </a:lnTo>
                  <a:lnTo>
                    <a:pt x="2603" y="106"/>
                  </a:lnTo>
                  <a:lnTo>
                    <a:pt x="2541" y="62"/>
                  </a:lnTo>
                  <a:lnTo>
                    <a:pt x="2479" y="26"/>
                  </a:lnTo>
                  <a:lnTo>
                    <a:pt x="2409" y="9"/>
                  </a:lnTo>
                  <a:lnTo>
                    <a:pt x="2338" y="0"/>
                  </a:lnTo>
                  <a:lnTo>
                    <a:pt x="370" y="0"/>
                  </a:lnTo>
                  <a:lnTo>
                    <a:pt x="370" y="0"/>
                  </a:lnTo>
                  <a:lnTo>
                    <a:pt x="291" y="9"/>
                  </a:lnTo>
                  <a:lnTo>
                    <a:pt x="221" y="26"/>
                  </a:lnTo>
                  <a:lnTo>
                    <a:pt x="159" y="62"/>
                  </a:lnTo>
                  <a:lnTo>
                    <a:pt x="106" y="106"/>
                  </a:lnTo>
                  <a:lnTo>
                    <a:pt x="62" y="159"/>
                  </a:lnTo>
                  <a:lnTo>
                    <a:pt x="26" y="229"/>
                  </a:lnTo>
                  <a:lnTo>
                    <a:pt x="0" y="291"/>
                  </a:lnTo>
                  <a:lnTo>
                    <a:pt x="0" y="371"/>
                  </a:lnTo>
                  <a:lnTo>
                    <a:pt x="0" y="371"/>
                  </a:lnTo>
                  <a:lnTo>
                    <a:pt x="0" y="441"/>
                  </a:lnTo>
                  <a:lnTo>
                    <a:pt x="26" y="512"/>
                  </a:lnTo>
                  <a:lnTo>
                    <a:pt x="62" y="574"/>
                  </a:lnTo>
                  <a:lnTo>
                    <a:pt x="106" y="635"/>
                  </a:lnTo>
                  <a:lnTo>
                    <a:pt x="159" y="679"/>
                  </a:lnTo>
                  <a:lnTo>
                    <a:pt x="221" y="715"/>
                  </a:lnTo>
                  <a:lnTo>
                    <a:pt x="291" y="732"/>
                  </a:lnTo>
                  <a:lnTo>
                    <a:pt x="370" y="741"/>
                  </a:lnTo>
                  <a:lnTo>
                    <a:pt x="935" y="741"/>
                  </a:lnTo>
                  <a:lnTo>
                    <a:pt x="935" y="1235"/>
                  </a:lnTo>
                  <a:lnTo>
                    <a:pt x="935" y="1235"/>
                  </a:lnTo>
                  <a:lnTo>
                    <a:pt x="882" y="1271"/>
                  </a:lnTo>
                  <a:lnTo>
                    <a:pt x="829" y="1315"/>
                  </a:lnTo>
                  <a:lnTo>
                    <a:pt x="776" y="1368"/>
                  </a:lnTo>
                  <a:lnTo>
                    <a:pt x="732" y="1429"/>
                  </a:lnTo>
                  <a:lnTo>
                    <a:pt x="697" y="1491"/>
                  </a:lnTo>
                  <a:lnTo>
                    <a:pt x="670" y="1553"/>
                  </a:lnTo>
                  <a:lnTo>
                    <a:pt x="644" y="1624"/>
                  </a:lnTo>
                  <a:lnTo>
                    <a:pt x="626" y="1694"/>
                  </a:lnTo>
                  <a:lnTo>
                    <a:pt x="0" y="1694"/>
                  </a:lnTo>
                  <a:lnTo>
                    <a:pt x="0" y="3415"/>
                  </a:lnTo>
                  <a:lnTo>
                    <a:pt x="2982" y="3415"/>
                  </a:lnTo>
                  <a:lnTo>
                    <a:pt x="2982" y="3415"/>
                  </a:lnTo>
                  <a:lnTo>
                    <a:pt x="3017" y="3415"/>
                  </a:lnTo>
                  <a:lnTo>
                    <a:pt x="3088" y="3432"/>
                  </a:lnTo>
                  <a:lnTo>
                    <a:pt x="3167" y="3450"/>
                  </a:lnTo>
                  <a:lnTo>
                    <a:pt x="3255" y="3494"/>
                  </a:lnTo>
                  <a:lnTo>
                    <a:pt x="3300" y="3521"/>
                  </a:lnTo>
                  <a:lnTo>
                    <a:pt x="3344" y="3556"/>
                  </a:lnTo>
                  <a:lnTo>
                    <a:pt x="3388" y="3600"/>
                  </a:lnTo>
                  <a:lnTo>
                    <a:pt x="3423" y="3644"/>
                  </a:lnTo>
                  <a:lnTo>
                    <a:pt x="3450" y="3706"/>
                  </a:lnTo>
                  <a:lnTo>
                    <a:pt x="3476" y="3768"/>
                  </a:lnTo>
                  <a:lnTo>
                    <a:pt x="3494" y="3838"/>
                  </a:lnTo>
                  <a:lnTo>
                    <a:pt x="3494" y="3927"/>
                  </a:lnTo>
                  <a:close/>
                  <a:moveTo>
                    <a:pt x="370" y="538"/>
                  </a:moveTo>
                  <a:lnTo>
                    <a:pt x="370" y="538"/>
                  </a:lnTo>
                  <a:lnTo>
                    <a:pt x="335" y="538"/>
                  </a:lnTo>
                  <a:lnTo>
                    <a:pt x="300" y="529"/>
                  </a:lnTo>
                  <a:lnTo>
                    <a:pt x="273" y="512"/>
                  </a:lnTo>
                  <a:lnTo>
                    <a:pt x="247" y="494"/>
                  </a:lnTo>
                  <a:lnTo>
                    <a:pt x="221" y="468"/>
                  </a:lnTo>
                  <a:lnTo>
                    <a:pt x="212" y="432"/>
                  </a:lnTo>
                  <a:lnTo>
                    <a:pt x="203" y="406"/>
                  </a:lnTo>
                  <a:lnTo>
                    <a:pt x="194" y="371"/>
                  </a:lnTo>
                  <a:lnTo>
                    <a:pt x="194" y="371"/>
                  </a:lnTo>
                  <a:lnTo>
                    <a:pt x="203" y="335"/>
                  </a:lnTo>
                  <a:lnTo>
                    <a:pt x="212" y="300"/>
                  </a:lnTo>
                  <a:lnTo>
                    <a:pt x="221" y="274"/>
                  </a:lnTo>
                  <a:lnTo>
                    <a:pt x="247" y="247"/>
                  </a:lnTo>
                  <a:lnTo>
                    <a:pt x="273" y="229"/>
                  </a:lnTo>
                  <a:lnTo>
                    <a:pt x="300" y="212"/>
                  </a:lnTo>
                  <a:lnTo>
                    <a:pt x="335" y="203"/>
                  </a:lnTo>
                  <a:lnTo>
                    <a:pt x="370" y="203"/>
                  </a:lnTo>
                  <a:lnTo>
                    <a:pt x="2338" y="203"/>
                  </a:lnTo>
                  <a:lnTo>
                    <a:pt x="2338" y="203"/>
                  </a:lnTo>
                  <a:lnTo>
                    <a:pt x="2373" y="203"/>
                  </a:lnTo>
                  <a:lnTo>
                    <a:pt x="2400" y="212"/>
                  </a:lnTo>
                  <a:lnTo>
                    <a:pt x="2435" y="229"/>
                  </a:lnTo>
                  <a:lnTo>
                    <a:pt x="2461" y="247"/>
                  </a:lnTo>
                  <a:lnTo>
                    <a:pt x="2479" y="274"/>
                  </a:lnTo>
                  <a:lnTo>
                    <a:pt x="2497" y="300"/>
                  </a:lnTo>
                  <a:lnTo>
                    <a:pt x="2506" y="335"/>
                  </a:lnTo>
                  <a:lnTo>
                    <a:pt x="2506" y="371"/>
                  </a:lnTo>
                  <a:lnTo>
                    <a:pt x="2506" y="371"/>
                  </a:lnTo>
                  <a:lnTo>
                    <a:pt x="2506" y="406"/>
                  </a:lnTo>
                  <a:lnTo>
                    <a:pt x="2497" y="432"/>
                  </a:lnTo>
                  <a:lnTo>
                    <a:pt x="2479" y="468"/>
                  </a:lnTo>
                  <a:lnTo>
                    <a:pt x="2461" y="494"/>
                  </a:lnTo>
                  <a:lnTo>
                    <a:pt x="2435" y="512"/>
                  </a:lnTo>
                  <a:lnTo>
                    <a:pt x="2400" y="529"/>
                  </a:lnTo>
                  <a:lnTo>
                    <a:pt x="2373" y="538"/>
                  </a:lnTo>
                  <a:lnTo>
                    <a:pt x="2338" y="538"/>
                  </a:lnTo>
                  <a:lnTo>
                    <a:pt x="1720" y="538"/>
                  </a:lnTo>
                  <a:lnTo>
                    <a:pt x="935" y="538"/>
                  </a:lnTo>
                  <a:lnTo>
                    <a:pt x="370" y="538"/>
                  </a:lnTo>
                  <a:close/>
                  <a:moveTo>
                    <a:pt x="1138" y="1138"/>
                  </a:moveTo>
                  <a:lnTo>
                    <a:pt x="1138" y="741"/>
                  </a:lnTo>
                  <a:lnTo>
                    <a:pt x="1526" y="741"/>
                  </a:lnTo>
                  <a:lnTo>
                    <a:pt x="1526" y="1138"/>
                  </a:lnTo>
                  <a:lnTo>
                    <a:pt x="1385" y="1138"/>
                  </a:lnTo>
                  <a:lnTo>
                    <a:pt x="1270" y="1138"/>
                  </a:lnTo>
                  <a:lnTo>
                    <a:pt x="1138" y="1138"/>
                  </a:lnTo>
                  <a:close/>
                  <a:moveTo>
                    <a:pt x="1270" y="1341"/>
                  </a:moveTo>
                  <a:lnTo>
                    <a:pt x="1385" y="1341"/>
                  </a:lnTo>
                  <a:lnTo>
                    <a:pt x="1385" y="1341"/>
                  </a:lnTo>
                  <a:lnTo>
                    <a:pt x="1464" y="1350"/>
                  </a:lnTo>
                  <a:lnTo>
                    <a:pt x="1544" y="1368"/>
                  </a:lnTo>
                  <a:lnTo>
                    <a:pt x="1614" y="1394"/>
                  </a:lnTo>
                  <a:lnTo>
                    <a:pt x="1676" y="1438"/>
                  </a:lnTo>
                  <a:lnTo>
                    <a:pt x="1729" y="1491"/>
                  </a:lnTo>
                  <a:lnTo>
                    <a:pt x="1773" y="1553"/>
                  </a:lnTo>
                  <a:lnTo>
                    <a:pt x="1809" y="1624"/>
                  </a:lnTo>
                  <a:lnTo>
                    <a:pt x="1835" y="1694"/>
                  </a:lnTo>
                  <a:lnTo>
                    <a:pt x="829" y="1694"/>
                  </a:lnTo>
                  <a:lnTo>
                    <a:pt x="829" y="1694"/>
                  </a:lnTo>
                  <a:lnTo>
                    <a:pt x="856" y="1624"/>
                  </a:lnTo>
                  <a:lnTo>
                    <a:pt x="891" y="1553"/>
                  </a:lnTo>
                  <a:lnTo>
                    <a:pt x="935" y="1491"/>
                  </a:lnTo>
                  <a:lnTo>
                    <a:pt x="988" y="1438"/>
                  </a:lnTo>
                  <a:lnTo>
                    <a:pt x="1050" y="1394"/>
                  </a:lnTo>
                  <a:lnTo>
                    <a:pt x="1120" y="1368"/>
                  </a:lnTo>
                  <a:lnTo>
                    <a:pt x="1191" y="1350"/>
                  </a:lnTo>
                  <a:lnTo>
                    <a:pt x="1270" y="1341"/>
                  </a:lnTo>
                  <a:close/>
                  <a:moveTo>
                    <a:pt x="194" y="3212"/>
                  </a:moveTo>
                  <a:lnTo>
                    <a:pt x="194" y="1888"/>
                  </a:lnTo>
                  <a:lnTo>
                    <a:pt x="618" y="1888"/>
                  </a:lnTo>
                  <a:lnTo>
                    <a:pt x="618" y="1888"/>
                  </a:lnTo>
                  <a:lnTo>
                    <a:pt x="2038" y="1888"/>
                  </a:lnTo>
                  <a:lnTo>
                    <a:pt x="2038" y="1888"/>
                  </a:lnTo>
                  <a:lnTo>
                    <a:pt x="2973" y="1888"/>
                  </a:lnTo>
                  <a:lnTo>
                    <a:pt x="3282" y="1941"/>
                  </a:lnTo>
                  <a:lnTo>
                    <a:pt x="3282" y="1941"/>
                  </a:lnTo>
                  <a:lnTo>
                    <a:pt x="3467" y="1977"/>
                  </a:lnTo>
                  <a:lnTo>
                    <a:pt x="3635" y="2029"/>
                  </a:lnTo>
                  <a:lnTo>
                    <a:pt x="3802" y="2100"/>
                  </a:lnTo>
                  <a:lnTo>
                    <a:pt x="3961" y="2179"/>
                  </a:lnTo>
                  <a:lnTo>
                    <a:pt x="4110" y="2277"/>
                  </a:lnTo>
                  <a:lnTo>
                    <a:pt x="4251" y="2382"/>
                  </a:lnTo>
                  <a:lnTo>
                    <a:pt x="4384" y="2497"/>
                  </a:lnTo>
                  <a:lnTo>
                    <a:pt x="4507" y="2621"/>
                  </a:lnTo>
                  <a:lnTo>
                    <a:pt x="4613" y="2762"/>
                  </a:lnTo>
                  <a:lnTo>
                    <a:pt x="4710" y="2903"/>
                  </a:lnTo>
                  <a:lnTo>
                    <a:pt x="4798" y="3062"/>
                  </a:lnTo>
                  <a:lnTo>
                    <a:pt x="4869" y="3221"/>
                  </a:lnTo>
                  <a:lnTo>
                    <a:pt x="4931" y="3388"/>
                  </a:lnTo>
                  <a:lnTo>
                    <a:pt x="4975" y="3565"/>
                  </a:lnTo>
                  <a:lnTo>
                    <a:pt x="5001" y="3741"/>
                  </a:lnTo>
                  <a:lnTo>
                    <a:pt x="5019" y="3927"/>
                  </a:lnTo>
                  <a:lnTo>
                    <a:pt x="5019" y="4879"/>
                  </a:lnTo>
                  <a:lnTo>
                    <a:pt x="3697" y="4879"/>
                  </a:lnTo>
                  <a:lnTo>
                    <a:pt x="3697" y="3927"/>
                  </a:lnTo>
                  <a:lnTo>
                    <a:pt x="3697" y="3927"/>
                  </a:lnTo>
                  <a:lnTo>
                    <a:pt x="3688" y="3829"/>
                  </a:lnTo>
                  <a:lnTo>
                    <a:pt x="3679" y="3741"/>
                  </a:lnTo>
                  <a:lnTo>
                    <a:pt x="3653" y="3662"/>
                  </a:lnTo>
                  <a:lnTo>
                    <a:pt x="3617" y="3591"/>
                  </a:lnTo>
                  <a:lnTo>
                    <a:pt x="3582" y="3521"/>
                  </a:lnTo>
                  <a:lnTo>
                    <a:pt x="3538" y="3468"/>
                  </a:lnTo>
                  <a:lnTo>
                    <a:pt x="3485" y="3415"/>
                  </a:lnTo>
                  <a:lnTo>
                    <a:pt x="3432" y="3371"/>
                  </a:lnTo>
                  <a:lnTo>
                    <a:pt x="3379" y="3335"/>
                  </a:lnTo>
                  <a:lnTo>
                    <a:pt x="3317" y="3300"/>
                  </a:lnTo>
                  <a:lnTo>
                    <a:pt x="3203" y="3256"/>
                  </a:lnTo>
                  <a:lnTo>
                    <a:pt x="3088" y="3229"/>
                  </a:lnTo>
                  <a:lnTo>
                    <a:pt x="2982" y="3212"/>
                  </a:lnTo>
                  <a:lnTo>
                    <a:pt x="194" y="32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Helvetica Neue Light"/>
              </a:endParaRPr>
            </a:p>
          </p:txBody>
        </p:sp>
      </p:grpSp>
      <p:sp>
        <p:nvSpPr>
          <p:cNvPr id="179" name="Freeform 178"/>
          <p:cNvSpPr>
            <a:spLocks noChangeAspect="1" noChangeArrowheads="1"/>
          </p:cNvSpPr>
          <p:nvPr/>
        </p:nvSpPr>
        <p:spPr bwMode="auto">
          <a:xfrm>
            <a:off x="971158" y="3566788"/>
            <a:ext cx="784357" cy="494569"/>
          </a:xfrm>
          <a:custGeom>
            <a:avLst/>
            <a:gdLst>
              <a:gd name="T0" fmla="*/ 6026 w 8259"/>
              <a:gd name="T1" fmla="*/ 2868 h 5207"/>
              <a:gd name="T2" fmla="*/ 5408 w 8259"/>
              <a:gd name="T3" fmla="*/ 3079 h 5207"/>
              <a:gd name="T4" fmla="*/ 5470 w 8259"/>
              <a:gd name="T5" fmla="*/ 4253 h 5207"/>
              <a:gd name="T6" fmla="*/ 6379 w 8259"/>
              <a:gd name="T7" fmla="*/ 4932 h 5207"/>
              <a:gd name="T8" fmla="*/ 7517 w 8259"/>
              <a:gd name="T9" fmla="*/ 4650 h 5207"/>
              <a:gd name="T10" fmla="*/ 8002 w 8259"/>
              <a:gd name="T11" fmla="*/ 3609 h 5207"/>
              <a:gd name="T12" fmla="*/ 7605 w 8259"/>
              <a:gd name="T13" fmla="*/ 2656 h 5207"/>
              <a:gd name="T14" fmla="*/ 6520 w 8259"/>
              <a:gd name="T15" fmla="*/ 2268 h 5207"/>
              <a:gd name="T16" fmla="*/ 6423 w 8259"/>
              <a:gd name="T17" fmla="*/ 3124 h 5207"/>
              <a:gd name="T18" fmla="*/ 6732 w 8259"/>
              <a:gd name="T19" fmla="*/ 3706 h 5207"/>
              <a:gd name="T20" fmla="*/ 3714 w 8259"/>
              <a:gd name="T21" fmla="*/ 3018 h 5207"/>
              <a:gd name="T22" fmla="*/ 3714 w 8259"/>
              <a:gd name="T23" fmla="*/ 2771 h 5207"/>
              <a:gd name="T24" fmla="*/ 4164 w 8259"/>
              <a:gd name="T25" fmla="*/ 3000 h 5207"/>
              <a:gd name="T26" fmla="*/ 3538 w 8259"/>
              <a:gd name="T27" fmla="*/ 3176 h 5207"/>
              <a:gd name="T28" fmla="*/ 5426 w 8259"/>
              <a:gd name="T29" fmla="*/ 353 h 5207"/>
              <a:gd name="T30" fmla="*/ 6194 w 8259"/>
              <a:gd name="T31" fmla="*/ 229 h 5207"/>
              <a:gd name="T32" fmla="*/ 6573 w 8259"/>
              <a:gd name="T33" fmla="*/ 35 h 5207"/>
              <a:gd name="T34" fmla="*/ 6264 w 8259"/>
              <a:gd name="T35" fmla="*/ 494 h 5207"/>
              <a:gd name="T36" fmla="*/ 6502 w 8259"/>
              <a:gd name="T37" fmla="*/ 2012 h 5207"/>
              <a:gd name="T38" fmla="*/ 7782 w 8259"/>
              <a:gd name="T39" fmla="*/ 2479 h 5207"/>
              <a:gd name="T40" fmla="*/ 8258 w 8259"/>
              <a:gd name="T41" fmla="*/ 3609 h 5207"/>
              <a:gd name="T42" fmla="*/ 7676 w 8259"/>
              <a:gd name="T43" fmla="*/ 4844 h 5207"/>
              <a:gd name="T44" fmla="*/ 6335 w 8259"/>
              <a:gd name="T45" fmla="*/ 5179 h 5207"/>
              <a:gd name="T46" fmla="*/ 5249 w 8259"/>
              <a:gd name="T47" fmla="*/ 4368 h 5207"/>
              <a:gd name="T48" fmla="*/ 5179 w 8259"/>
              <a:gd name="T49" fmla="*/ 2982 h 5207"/>
              <a:gd name="T50" fmla="*/ 5770 w 8259"/>
              <a:gd name="T51" fmla="*/ 1915 h 5207"/>
              <a:gd name="T52" fmla="*/ 4200 w 8259"/>
              <a:gd name="T53" fmla="*/ 4006 h 5207"/>
              <a:gd name="T54" fmla="*/ 3776 w 8259"/>
              <a:gd name="T55" fmla="*/ 4429 h 5207"/>
              <a:gd name="T56" fmla="*/ 3511 w 8259"/>
              <a:gd name="T57" fmla="*/ 4632 h 5207"/>
              <a:gd name="T58" fmla="*/ 3053 w 8259"/>
              <a:gd name="T59" fmla="*/ 4862 h 5207"/>
              <a:gd name="T60" fmla="*/ 3053 w 8259"/>
              <a:gd name="T61" fmla="*/ 4615 h 5207"/>
              <a:gd name="T62" fmla="*/ 2620 w 8259"/>
              <a:gd name="T63" fmla="*/ 4844 h 5207"/>
              <a:gd name="T64" fmla="*/ 1279 w 8259"/>
              <a:gd name="T65" fmla="*/ 5179 h 5207"/>
              <a:gd name="T66" fmla="*/ 194 w 8259"/>
              <a:gd name="T67" fmla="*/ 4368 h 5207"/>
              <a:gd name="T68" fmla="*/ 124 w 8259"/>
              <a:gd name="T69" fmla="*/ 2982 h 5207"/>
              <a:gd name="T70" fmla="*/ 1129 w 8259"/>
              <a:gd name="T71" fmla="*/ 2082 h 5207"/>
              <a:gd name="T72" fmla="*/ 2638 w 8259"/>
              <a:gd name="T73" fmla="*/ 768 h 5207"/>
              <a:gd name="T74" fmla="*/ 2144 w 8259"/>
              <a:gd name="T75" fmla="*/ 715 h 5207"/>
              <a:gd name="T76" fmla="*/ 2091 w 8259"/>
              <a:gd name="T77" fmla="*/ 326 h 5207"/>
              <a:gd name="T78" fmla="*/ 3335 w 8259"/>
              <a:gd name="T79" fmla="*/ 538 h 5207"/>
              <a:gd name="T80" fmla="*/ 3803 w 8259"/>
              <a:gd name="T81" fmla="*/ 4147 h 5207"/>
              <a:gd name="T82" fmla="*/ 3855 w 8259"/>
              <a:gd name="T83" fmla="*/ 3538 h 5207"/>
              <a:gd name="T84" fmla="*/ 3256 w 8259"/>
              <a:gd name="T85" fmla="*/ 3600 h 5207"/>
              <a:gd name="T86" fmla="*/ 3467 w 8259"/>
              <a:gd name="T87" fmla="*/ 3776 h 5207"/>
              <a:gd name="T88" fmla="*/ 1597 w 8259"/>
              <a:gd name="T89" fmla="*/ 3176 h 5207"/>
              <a:gd name="T90" fmla="*/ 1332 w 8259"/>
              <a:gd name="T91" fmla="*/ 2285 h 5207"/>
              <a:gd name="T92" fmla="*/ 415 w 8259"/>
              <a:gd name="T93" fmla="*/ 2965 h 5207"/>
              <a:gd name="T94" fmla="*/ 362 w 8259"/>
              <a:gd name="T95" fmla="*/ 4129 h 5207"/>
              <a:gd name="T96" fmla="*/ 1200 w 8259"/>
              <a:gd name="T97" fmla="*/ 4897 h 5207"/>
              <a:gd name="T98" fmla="*/ 2356 w 8259"/>
              <a:gd name="T99" fmla="*/ 4729 h 5207"/>
              <a:gd name="T100" fmla="*/ 1447 w 8259"/>
              <a:gd name="T101" fmla="*/ 3918 h 5207"/>
              <a:gd name="T102" fmla="*/ 1244 w 8259"/>
              <a:gd name="T103" fmla="*/ 3415 h 5207"/>
              <a:gd name="T104" fmla="*/ 1985 w 8259"/>
              <a:gd name="T105" fmla="*/ 3521 h 5207"/>
              <a:gd name="T106" fmla="*/ 2947 w 8259"/>
              <a:gd name="T107" fmla="*/ 3732 h 5207"/>
              <a:gd name="T108" fmla="*/ 1465 w 8259"/>
              <a:gd name="T109" fmla="*/ 3538 h 5207"/>
              <a:gd name="T110" fmla="*/ 1632 w 8259"/>
              <a:gd name="T111" fmla="*/ 3697 h 5207"/>
              <a:gd name="T112" fmla="*/ 1659 w 8259"/>
              <a:gd name="T113" fmla="*/ 3432 h 5207"/>
              <a:gd name="T114" fmla="*/ 3035 w 8259"/>
              <a:gd name="T115" fmla="*/ 2903 h 5207"/>
              <a:gd name="T116" fmla="*/ 2841 w 8259"/>
              <a:gd name="T117" fmla="*/ 3071 h 5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259" h="5207">
                <a:moveTo>
                  <a:pt x="6555" y="3688"/>
                </a:moveTo>
                <a:lnTo>
                  <a:pt x="6555" y="3688"/>
                </a:lnTo>
                <a:lnTo>
                  <a:pt x="6405" y="3494"/>
                </a:lnTo>
                <a:lnTo>
                  <a:pt x="6405" y="3494"/>
                </a:lnTo>
                <a:lnTo>
                  <a:pt x="6264" y="3326"/>
                </a:lnTo>
                <a:lnTo>
                  <a:pt x="6211" y="3247"/>
                </a:lnTo>
                <a:lnTo>
                  <a:pt x="6158" y="3168"/>
                </a:lnTo>
                <a:lnTo>
                  <a:pt x="6114" y="3079"/>
                </a:lnTo>
                <a:lnTo>
                  <a:pt x="6070" y="2982"/>
                </a:lnTo>
                <a:lnTo>
                  <a:pt x="6026" y="2868"/>
                </a:lnTo>
                <a:lnTo>
                  <a:pt x="5991" y="2726"/>
                </a:lnTo>
                <a:lnTo>
                  <a:pt x="5920" y="2479"/>
                </a:lnTo>
                <a:lnTo>
                  <a:pt x="5920" y="2479"/>
                </a:lnTo>
                <a:lnTo>
                  <a:pt x="5805" y="2559"/>
                </a:lnTo>
                <a:lnTo>
                  <a:pt x="5699" y="2656"/>
                </a:lnTo>
                <a:lnTo>
                  <a:pt x="5699" y="2656"/>
                </a:lnTo>
                <a:lnTo>
                  <a:pt x="5611" y="2753"/>
                </a:lnTo>
                <a:lnTo>
                  <a:pt x="5532" y="2850"/>
                </a:lnTo>
                <a:lnTo>
                  <a:pt x="5470" y="2965"/>
                </a:lnTo>
                <a:lnTo>
                  <a:pt x="5408" y="3079"/>
                </a:lnTo>
                <a:lnTo>
                  <a:pt x="5364" y="3203"/>
                </a:lnTo>
                <a:lnTo>
                  <a:pt x="5329" y="3335"/>
                </a:lnTo>
                <a:lnTo>
                  <a:pt x="5311" y="3468"/>
                </a:lnTo>
                <a:lnTo>
                  <a:pt x="5302" y="3609"/>
                </a:lnTo>
                <a:lnTo>
                  <a:pt x="5302" y="3609"/>
                </a:lnTo>
                <a:lnTo>
                  <a:pt x="5311" y="3750"/>
                </a:lnTo>
                <a:lnTo>
                  <a:pt x="5329" y="3882"/>
                </a:lnTo>
                <a:lnTo>
                  <a:pt x="5364" y="4006"/>
                </a:lnTo>
                <a:lnTo>
                  <a:pt x="5408" y="4129"/>
                </a:lnTo>
                <a:lnTo>
                  <a:pt x="5470" y="4253"/>
                </a:lnTo>
                <a:lnTo>
                  <a:pt x="5532" y="4359"/>
                </a:lnTo>
                <a:lnTo>
                  <a:pt x="5611" y="4465"/>
                </a:lnTo>
                <a:lnTo>
                  <a:pt x="5699" y="4562"/>
                </a:lnTo>
                <a:lnTo>
                  <a:pt x="5699" y="4562"/>
                </a:lnTo>
                <a:lnTo>
                  <a:pt x="5796" y="4650"/>
                </a:lnTo>
                <a:lnTo>
                  <a:pt x="5902" y="4729"/>
                </a:lnTo>
                <a:lnTo>
                  <a:pt x="6008" y="4791"/>
                </a:lnTo>
                <a:lnTo>
                  <a:pt x="6132" y="4853"/>
                </a:lnTo>
                <a:lnTo>
                  <a:pt x="6255" y="4897"/>
                </a:lnTo>
                <a:lnTo>
                  <a:pt x="6379" y="4932"/>
                </a:lnTo>
                <a:lnTo>
                  <a:pt x="6520" y="4950"/>
                </a:lnTo>
                <a:lnTo>
                  <a:pt x="6652" y="4959"/>
                </a:lnTo>
                <a:lnTo>
                  <a:pt x="6652" y="4959"/>
                </a:lnTo>
                <a:lnTo>
                  <a:pt x="6793" y="4950"/>
                </a:lnTo>
                <a:lnTo>
                  <a:pt x="6926" y="4932"/>
                </a:lnTo>
                <a:lnTo>
                  <a:pt x="7058" y="4897"/>
                </a:lnTo>
                <a:lnTo>
                  <a:pt x="7182" y="4853"/>
                </a:lnTo>
                <a:lnTo>
                  <a:pt x="7296" y="4791"/>
                </a:lnTo>
                <a:lnTo>
                  <a:pt x="7411" y="4729"/>
                </a:lnTo>
                <a:lnTo>
                  <a:pt x="7517" y="4650"/>
                </a:lnTo>
                <a:lnTo>
                  <a:pt x="7605" y="4562"/>
                </a:lnTo>
                <a:lnTo>
                  <a:pt x="7605" y="4562"/>
                </a:lnTo>
                <a:lnTo>
                  <a:pt x="7693" y="4465"/>
                </a:lnTo>
                <a:lnTo>
                  <a:pt x="7773" y="4359"/>
                </a:lnTo>
                <a:lnTo>
                  <a:pt x="7843" y="4253"/>
                </a:lnTo>
                <a:lnTo>
                  <a:pt x="7896" y="4129"/>
                </a:lnTo>
                <a:lnTo>
                  <a:pt x="7940" y="4006"/>
                </a:lnTo>
                <a:lnTo>
                  <a:pt x="7976" y="3882"/>
                </a:lnTo>
                <a:lnTo>
                  <a:pt x="7993" y="3750"/>
                </a:lnTo>
                <a:lnTo>
                  <a:pt x="8002" y="3609"/>
                </a:lnTo>
                <a:lnTo>
                  <a:pt x="8002" y="3609"/>
                </a:lnTo>
                <a:lnTo>
                  <a:pt x="7993" y="3468"/>
                </a:lnTo>
                <a:lnTo>
                  <a:pt x="7976" y="3335"/>
                </a:lnTo>
                <a:lnTo>
                  <a:pt x="7940" y="3203"/>
                </a:lnTo>
                <a:lnTo>
                  <a:pt x="7896" y="3079"/>
                </a:lnTo>
                <a:lnTo>
                  <a:pt x="7843" y="2965"/>
                </a:lnTo>
                <a:lnTo>
                  <a:pt x="7773" y="2850"/>
                </a:lnTo>
                <a:lnTo>
                  <a:pt x="7693" y="2753"/>
                </a:lnTo>
                <a:lnTo>
                  <a:pt x="7605" y="2656"/>
                </a:lnTo>
                <a:lnTo>
                  <a:pt x="7605" y="2656"/>
                </a:lnTo>
                <a:lnTo>
                  <a:pt x="7517" y="2568"/>
                </a:lnTo>
                <a:lnTo>
                  <a:pt x="7411" y="2488"/>
                </a:lnTo>
                <a:lnTo>
                  <a:pt x="7296" y="2418"/>
                </a:lnTo>
                <a:lnTo>
                  <a:pt x="7182" y="2365"/>
                </a:lnTo>
                <a:lnTo>
                  <a:pt x="7058" y="2321"/>
                </a:lnTo>
                <a:lnTo>
                  <a:pt x="6926" y="2285"/>
                </a:lnTo>
                <a:lnTo>
                  <a:pt x="6793" y="2268"/>
                </a:lnTo>
                <a:lnTo>
                  <a:pt x="6652" y="2259"/>
                </a:lnTo>
                <a:lnTo>
                  <a:pt x="6652" y="2259"/>
                </a:lnTo>
                <a:lnTo>
                  <a:pt x="6520" y="2268"/>
                </a:lnTo>
                <a:lnTo>
                  <a:pt x="6388" y="2285"/>
                </a:lnTo>
                <a:lnTo>
                  <a:pt x="6264" y="2312"/>
                </a:lnTo>
                <a:lnTo>
                  <a:pt x="6149" y="2356"/>
                </a:lnTo>
                <a:lnTo>
                  <a:pt x="6229" y="2665"/>
                </a:lnTo>
                <a:lnTo>
                  <a:pt x="6229" y="2665"/>
                </a:lnTo>
                <a:lnTo>
                  <a:pt x="6264" y="2779"/>
                </a:lnTo>
                <a:lnTo>
                  <a:pt x="6299" y="2885"/>
                </a:lnTo>
                <a:lnTo>
                  <a:pt x="6335" y="2974"/>
                </a:lnTo>
                <a:lnTo>
                  <a:pt x="6379" y="3044"/>
                </a:lnTo>
                <a:lnTo>
                  <a:pt x="6423" y="3124"/>
                </a:lnTo>
                <a:lnTo>
                  <a:pt x="6476" y="3185"/>
                </a:lnTo>
                <a:lnTo>
                  <a:pt x="6591" y="3335"/>
                </a:lnTo>
                <a:lnTo>
                  <a:pt x="6591" y="3335"/>
                </a:lnTo>
                <a:lnTo>
                  <a:pt x="6749" y="3529"/>
                </a:lnTo>
                <a:lnTo>
                  <a:pt x="6749" y="3529"/>
                </a:lnTo>
                <a:lnTo>
                  <a:pt x="6776" y="3574"/>
                </a:lnTo>
                <a:lnTo>
                  <a:pt x="6776" y="3626"/>
                </a:lnTo>
                <a:lnTo>
                  <a:pt x="6767" y="3671"/>
                </a:lnTo>
                <a:lnTo>
                  <a:pt x="6732" y="3706"/>
                </a:lnTo>
                <a:lnTo>
                  <a:pt x="6732" y="3706"/>
                </a:lnTo>
                <a:lnTo>
                  <a:pt x="6688" y="3732"/>
                </a:lnTo>
                <a:lnTo>
                  <a:pt x="6643" y="3732"/>
                </a:lnTo>
                <a:lnTo>
                  <a:pt x="6591" y="3715"/>
                </a:lnTo>
                <a:lnTo>
                  <a:pt x="6555" y="3688"/>
                </a:lnTo>
                <a:close/>
                <a:moveTo>
                  <a:pt x="3582" y="3176"/>
                </a:moveTo>
                <a:lnTo>
                  <a:pt x="3582" y="3176"/>
                </a:lnTo>
                <a:lnTo>
                  <a:pt x="3679" y="3185"/>
                </a:lnTo>
                <a:lnTo>
                  <a:pt x="3732" y="3018"/>
                </a:lnTo>
                <a:lnTo>
                  <a:pt x="3714" y="3018"/>
                </a:lnTo>
                <a:lnTo>
                  <a:pt x="3714" y="3018"/>
                </a:lnTo>
                <a:lnTo>
                  <a:pt x="3679" y="3018"/>
                </a:lnTo>
                <a:lnTo>
                  <a:pt x="3661" y="3000"/>
                </a:lnTo>
                <a:lnTo>
                  <a:pt x="3644" y="2974"/>
                </a:lnTo>
                <a:lnTo>
                  <a:pt x="3635" y="2947"/>
                </a:lnTo>
                <a:lnTo>
                  <a:pt x="3635" y="2850"/>
                </a:lnTo>
                <a:lnTo>
                  <a:pt x="3635" y="2850"/>
                </a:lnTo>
                <a:lnTo>
                  <a:pt x="3644" y="2815"/>
                </a:lnTo>
                <a:lnTo>
                  <a:pt x="3661" y="2797"/>
                </a:lnTo>
                <a:lnTo>
                  <a:pt x="3679" y="2779"/>
                </a:lnTo>
                <a:lnTo>
                  <a:pt x="3714" y="2771"/>
                </a:lnTo>
                <a:lnTo>
                  <a:pt x="4111" y="2771"/>
                </a:lnTo>
                <a:lnTo>
                  <a:pt x="4111" y="2771"/>
                </a:lnTo>
                <a:lnTo>
                  <a:pt x="4138" y="2779"/>
                </a:lnTo>
                <a:lnTo>
                  <a:pt x="4164" y="2797"/>
                </a:lnTo>
                <a:lnTo>
                  <a:pt x="4173" y="2815"/>
                </a:lnTo>
                <a:lnTo>
                  <a:pt x="4182" y="2850"/>
                </a:lnTo>
                <a:lnTo>
                  <a:pt x="4182" y="2947"/>
                </a:lnTo>
                <a:lnTo>
                  <a:pt x="4182" y="2947"/>
                </a:lnTo>
                <a:lnTo>
                  <a:pt x="4173" y="2974"/>
                </a:lnTo>
                <a:lnTo>
                  <a:pt x="4164" y="3000"/>
                </a:lnTo>
                <a:lnTo>
                  <a:pt x="4138" y="3018"/>
                </a:lnTo>
                <a:lnTo>
                  <a:pt x="4111" y="3018"/>
                </a:lnTo>
                <a:lnTo>
                  <a:pt x="3997" y="3018"/>
                </a:lnTo>
                <a:lnTo>
                  <a:pt x="3908" y="3265"/>
                </a:lnTo>
                <a:lnTo>
                  <a:pt x="3908" y="3265"/>
                </a:lnTo>
                <a:lnTo>
                  <a:pt x="3997" y="3326"/>
                </a:lnTo>
                <a:lnTo>
                  <a:pt x="5691" y="1632"/>
                </a:lnTo>
                <a:lnTo>
                  <a:pt x="5646" y="1456"/>
                </a:lnTo>
                <a:lnTo>
                  <a:pt x="3079" y="1456"/>
                </a:lnTo>
                <a:lnTo>
                  <a:pt x="3538" y="3176"/>
                </a:lnTo>
                <a:lnTo>
                  <a:pt x="3582" y="3176"/>
                </a:lnTo>
                <a:close/>
                <a:moveTo>
                  <a:pt x="3009" y="1209"/>
                </a:moveTo>
                <a:lnTo>
                  <a:pt x="5576" y="1209"/>
                </a:lnTo>
                <a:lnTo>
                  <a:pt x="5382" y="476"/>
                </a:lnTo>
                <a:lnTo>
                  <a:pt x="5382" y="476"/>
                </a:lnTo>
                <a:lnTo>
                  <a:pt x="5382" y="450"/>
                </a:lnTo>
                <a:lnTo>
                  <a:pt x="5382" y="423"/>
                </a:lnTo>
                <a:lnTo>
                  <a:pt x="5391" y="397"/>
                </a:lnTo>
                <a:lnTo>
                  <a:pt x="5408" y="371"/>
                </a:lnTo>
                <a:lnTo>
                  <a:pt x="5426" y="353"/>
                </a:lnTo>
                <a:lnTo>
                  <a:pt x="5452" y="335"/>
                </a:lnTo>
                <a:lnTo>
                  <a:pt x="5479" y="326"/>
                </a:lnTo>
                <a:lnTo>
                  <a:pt x="5505" y="318"/>
                </a:lnTo>
                <a:lnTo>
                  <a:pt x="5946" y="318"/>
                </a:lnTo>
                <a:lnTo>
                  <a:pt x="5946" y="318"/>
                </a:lnTo>
                <a:lnTo>
                  <a:pt x="6008" y="318"/>
                </a:lnTo>
                <a:lnTo>
                  <a:pt x="6061" y="309"/>
                </a:lnTo>
                <a:lnTo>
                  <a:pt x="6114" y="291"/>
                </a:lnTo>
                <a:lnTo>
                  <a:pt x="6149" y="265"/>
                </a:lnTo>
                <a:lnTo>
                  <a:pt x="6194" y="229"/>
                </a:lnTo>
                <a:lnTo>
                  <a:pt x="6238" y="194"/>
                </a:lnTo>
                <a:lnTo>
                  <a:pt x="6326" y="106"/>
                </a:lnTo>
                <a:lnTo>
                  <a:pt x="6326" y="106"/>
                </a:lnTo>
                <a:lnTo>
                  <a:pt x="6396" y="35"/>
                </a:lnTo>
                <a:lnTo>
                  <a:pt x="6396" y="35"/>
                </a:lnTo>
                <a:lnTo>
                  <a:pt x="6432" y="9"/>
                </a:lnTo>
                <a:lnTo>
                  <a:pt x="6485" y="0"/>
                </a:lnTo>
                <a:lnTo>
                  <a:pt x="6529" y="9"/>
                </a:lnTo>
                <a:lnTo>
                  <a:pt x="6573" y="35"/>
                </a:lnTo>
                <a:lnTo>
                  <a:pt x="6573" y="35"/>
                </a:lnTo>
                <a:lnTo>
                  <a:pt x="6599" y="71"/>
                </a:lnTo>
                <a:lnTo>
                  <a:pt x="6608" y="123"/>
                </a:lnTo>
                <a:lnTo>
                  <a:pt x="6599" y="168"/>
                </a:lnTo>
                <a:lnTo>
                  <a:pt x="6573" y="212"/>
                </a:lnTo>
                <a:lnTo>
                  <a:pt x="6573" y="212"/>
                </a:lnTo>
                <a:lnTo>
                  <a:pt x="6502" y="273"/>
                </a:lnTo>
                <a:lnTo>
                  <a:pt x="6502" y="273"/>
                </a:lnTo>
                <a:lnTo>
                  <a:pt x="6388" y="406"/>
                </a:lnTo>
                <a:lnTo>
                  <a:pt x="6326" y="450"/>
                </a:lnTo>
                <a:lnTo>
                  <a:pt x="6264" y="494"/>
                </a:lnTo>
                <a:lnTo>
                  <a:pt x="6202" y="529"/>
                </a:lnTo>
                <a:lnTo>
                  <a:pt x="6132" y="556"/>
                </a:lnTo>
                <a:lnTo>
                  <a:pt x="6044" y="565"/>
                </a:lnTo>
                <a:lnTo>
                  <a:pt x="5946" y="573"/>
                </a:lnTo>
                <a:lnTo>
                  <a:pt x="5664" y="573"/>
                </a:lnTo>
                <a:lnTo>
                  <a:pt x="6079" y="2118"/>
                </a:lnTo>
                <a:lnTo>
                  <a:pt x="6079" y="2118"/>
                </a:lnTo>
                <a:lnTo>
                  <a:pt x="6220" y="2065"/>
                </a:lnTo>
                <a:lnTo>
                  <a:pt x="6361" y="2038"/>
                </a:lnTo>
                <a:lnTo>
                  <a:pt x="6502" y="2012"/>
                </a:lnTo>
                <a:lnTo>
                  <a:pt x="6652" y="2012"/>
                </a:lnTo>
                <a:lnTo>
                  <a:pt x="6652" y="2012"/>
                </a:lnTo>
                <a:lnTo>
                  <a:pt x="6820" y="2021"/>
                </a:lnTo>
                <a:lnTo>
                  <a:pt x="6979" y="2038"/>
                </a:lnTo>
                <a:lnTo>
                  <a:pt x="7129" y="2082"/>
                </a:lnTo>
                <a:lnTo>
                  <a:pt x="7279" y="2135"/>
                </a:lnTo>
                <a:lnTo>
                  <a:pt x="7420" y="2197"/>
                </a:lnTo>
                <a:lnTo>
                  <a:pt x="7552" y="2285"/>
                </a:lnTo>
                <a:lnTo>
                  <a:pt x="7676" y="2374"/>
                </a:lnTo>
                <a:lnTo>
                  <a:pt x="7782" y="2479"/>
                </a:lnTo>
                <a:lnTo>
                  <a:pt x="7782" y="2479"/>
                </a:lnTo>
                <a:lnTo>
                  <a:pt x="7887" y="2594"/>
                </a:lnTo>
                <a:lnTo>
                  <a:pt x="7984" y="2718"/>
                </a:lnTo>
                <a:lnTo>
                  <a:pt x="8064" y="2841"/>
                </a:lnTo>
                <a:lnTo>
                  <a:pt x="8126" y="2982"/>
                </a:lnTo>
                <a:lnTo>
                  <a:pt x="8179" y="3132"/>
                </a:lnTo>
                <a:lnTo>
                  <a:pt x="8223" y="3282"/>
                </a:lnTo>
                <a:lnTo>
                  <a:pt x="8249" y="3441"/>
                </a:lnTo>
                <a:lnTo>
                  <a:pt x="8258" y="3609"/>
                </a:lnTo>
                <a:lnTo>
                  <a:pt x="8258" y="3609"/>
                </a:lnTo>
                <a:lnTo>
                  <a:pt x="8249" y="3768"/>
                </a:lnTo>
                <a:lnTo>
                  <a:pt x="8223" y="3926"/>
                </a:lnTo>
                <a:lnTo>
                  <a:pt x="8179" y="4085"/>
                </a:lnTo>
                <a:lnTo>
                  <a:pt x="8126" y="4235"/>
                </a:lnTo>
                <a:lnTo>
                  <a:pt x="8064" y="4368"/>
                </a:lnTo>
                <a:lnTo>
                  <a:pt x="7984" y="4500"/>
                </a:lnTo>
                <a:lnTo>
                  <a:pt x="7887" y="4624"/>
                </a:lnTo>
                <a:lnTo>
                  <a:pt x="7782" y="4738"/>
                </a:lnTo>
                <a:lnTo>
                  <a:pt x="7782" y="4738"/>
                </a:lnTo>
                <a:lnTo>
                  <a:pt x="7676" y="4844"/>
                </a:lnTo>
                <a:lnTo>
                  <a:pt x="7552" y="4932"/>
                </a:lnTo>
                <a:lnTo>
                  <a:pt x="7420" y="5012"/>
                </a:lnTo>
                <a:lnTo>
                  <a:pt x="7279" y="5082"/>
                </a:lnTo>
                <a:lnTo>
                  <a:pt x="7129" y="5135"/>
                </a:lnTo>
                <a:lnTo>
                  <a:pt x="6979" y="5179"/>
                </a:lnTo>
                <a:lnTo>
                  <a:pt x="6820" y="5197"/>
                </a:lnTo>
                <a:lnTo>
                  <a:pt x="6652" y="5206"/>
                </a:lnTo>
                <a:lnTo>
                  <a:pt x="6652" y="5206"/>
                </a:lnTo>
                <a:lnTo>
                  <a:pt x="6493" y="5197"/>
                </a:lnTo>
                <a:lnTo>
                  <a:pt x="6335" y="5179"/>
                </a:lnTo>
                <a:lnTo>
                  <a:pt x="6176" y="5135"/>
                </a:lnTo>
                <a:lnTo>
                  <a:pt x="6035" y="5082"/>
                </a:lnTo>
                <a:lnTo>
                  <a:pt x="5894" y="5012"/>
                </a:lnTo>
                <a:lnTo>
                  <a:pt x="5761" y="4932"/>
                </a:lnTo>
                <a:lnTo>
                  <a:pt x="5638" y="4844"/>
                </a:lnTo>
                <a:lnTo>
                  <a:pt x="5523" y="4738"/>
                </a:lnTo>
                <a:lnTo>
                  <a:pt x="5523" y="4738"/>
                </a:lnTo>
                <a:lnTo>
                  <a:pt x="5417" y="4624"/>
                </a:lnTo>
                <a:lnTo>
                  <a:pt x="5329" y="4500"/>
                </a:lnTo>
                <a:lnTo>
                  <a:pt x="5249" y="4368"/>
                </a:lnTo>
                <a:lnTo>
                  <a:pt x="5179" y="4235"/>
                </a:lnTo>
                <a:lnTo>
                  <a:pt x="5126" y="4085"/>
                </a:lnTo>
                <a:lnTo>
                  <a:pt x="5091" y="3926"/>
                </a:lnTo>
                <a:lnTo>
                  <a:pt x="5064" y="3768"/>
                </a:lnTo>
                <a:lnTo>
                  <a:pt x="5055" y="3609"/>
                </a:lnTo>
                <a:lnTo>
                  <a:pt x="5055" y="3609"/>
                </a:lnTo>
                <a:lnTo>
                  <a:pt x="5064" y="3441"/>
                </a:lnTo>
                <a:lnTo>
                  <a:pt x="5091" y="3282"/>
                </a:lnTo>
                <a:lnTo>
                  <a:pt x="5126" y="3132"/>
                </a:lnTo>
                <a:lnTo>
                  <a:pt x="5179" y="2982"/>
                </a:lnTo>
                <a:lnTo>
                  <a:pt x="5249" y="2841"/>
                </a:lnTo>
                <a:lnTo>
                  <a:pt x="5329" y="2718"/>
                </a:lnTo>
                <a:lnTo>
                  <a:pt x="5417" y="2594"/>
                </a:lnTo>
                <a:lnTo>
                  <a:pt x="5523" y="2479"/>
                </a:lnTo>
                <a:lnTo>
                  <a:pt x="5523" y="2479"/>
                </a:lnTo>
                <a:lnTo>
                  <a:pt x="5602" y="2409"/>
                </a:lnTo>
                <a:lnTo>
                  <a:pt x="5682" y="2338"/>
                </a:lnTo>
                <a:lnTo>
                  <a:pt x="5761" y="2276"/>
                </a:lnTo>
                <a:lnTo>
                  <a:pt x="5849" y="2224"/>
                </a:lnTo>
                <a:lnTo>
                  <a:pt x="5770" y="1915"/>
                </a:lnTo>
                <a:lnTo>
                  <a:pt x="4155" y="3521"/>
                </a:lnTo>
                <a:lnTo>
                  <a:pt x="4155" y="3521"/>
                </a:lnTo>
                <a:lnTo>
                  <a:pt x="4182" y="3591"/>
                </a:lnTo>
                <a:lnTo>
                  <a:pt x="4208" y="3662"/>
                </a:lnTo>
                <a:lnTo>
                  <a:pt x="4217" y="3741"/>
                </a:lnTo>
                <a:lnTo>
                  <a:pt x="4226" y="3821"/>
                </a:lnTo>
                <a:lnTo>
                  <a:pt x="4226" y="3821"/>
                </a:lnTo>
                <a:lnTo>
                  <a:pt x="4217" y="3882"/>
                </a:lnTo>
                <a:lnTo>
                  <a:pt x="4208" y="3944"/>
                </a:lnTo>
                <a:lnTo>
                  <a:pt x="4200" y="4006"/>
                </a:lnTo>
                <a:lnTo>
                  <a:pt x="4173" y="4068"/>
                </a:lnTo>
                <a:lnTo>
                  <a:pt x="4147" y="4121"/>
                </a:lnTo>
                <a:lnTo>
                  <a:pt x="4111" y="4174"/>
                </a:lnTo>
                <a:lnTo>
                  <a:pt x="4076" y="4226"/>
                </a:lnTo>
                <a:lnTo>
                  <a:pt x="4032" y="4271"/>
                </a:lnTo>
                <a:lnTo>
                  <a:pt x="3988" y="4315"/>
                </a:lnTo>
                <a:lnTo>
                  <a:pt x="3944" y="4350"/>
                </a:lnTo>
                <a:lnTo>
                  <a:pt x="3891" y="4385"/>
                </a:lnTo>
                <a:lnTo>
                  <a:pt x="3829" y="4412"/>
                </a:lnTo>
                <a:lnTo>
                  <a:pt x="3776" y="4429"/>
                </a:lnTo>
                <a:lnTo>
                  <a:pt x="3714" y="4447"/>
                </a:lnTo>
                <a:lnTo>
                  <a:pt x="3644" y="4456"/>
                </a:lnTo>
                <a:lnTo>
                  <a:pt x="3582" y="4456"/>
                </a:lnTo>
                <a:lnTo>
                  <a:pt x="3582" y="4456"/>
                </a:lnTo>
                <a:lnTo>
                  <a:pt x="3485" y="4456"/>
                </a:lnTo>
                <a:lnTo>
                  <a:pt x="3432" y="4615"/>
                </a:lnTo>
                <a:lnTo>
                  <a:pt x="3458" y="4615"/>
                </a:lnTo>
                <a:lnTo>
                  <a:pt x="3458" y="4615"/>
                </a:lnTo>
                <a:lnTo>
                  <a:pt x="3485" y="4624"/>
                </a:lnTo>
                <a:lnTo>
                  <a:pt x="3511" y="4632"/>
                </a:lnTo>
                <a:lnTo>
                  <a:pt x="3520" y="4659"/>
                </a:lnTo>
                <a:lnTo>
                  <a:pt x="3529" y="4685"/>
                </a:lnTo>
                <a:lnTo>
                  <a:pt x="3529" y="4791"/>
                </a:lnTo>
                <a:lnTo>
                  <a:pt x="3529" y="4791"/>
                </a:lnTo>
                <a:lnTo>
                  <a:pt x="3520" y="4818"/>
                </a:lnTo>
                <a:lnTo>
                  <a:pt x="3511" y="4844"/>
                </a:lnTo>
                <a:lnTo>
                  <a:pt x="3485" y="4862"/>
                </a:lnTo>
                <a:lnTo>
                  <a:pt x="3458" y="4862"/>
                </a:lnTo>
                <a:lnTo>
                  <a:pt x="3053" y="4862"/>
                </a:lnTo>
                <a:lnTo>
                  <a:pt x="3053" y="4862"/>
                </a:lnTo>
                <a:lnTo>
                  <a:pt x="3026" y="4862"/>
                </a:lnTo>
                <a:lnTo>
                  <a:pt x="3000" y="4844"/>
                </a:lnTo>
                <a:lnTo>
                  <a:pt x="2991" y="4818"/>
                </a:lnTo>
                <a:lnTo>
                  <a:pt x="2982" y="4791"/>
                </a:lnTo>
                <a:lnTo>
                  <a:pt x="2982" y="4685"/>
                </a:lnTo>
                <a:lnTo>
                  <a:pt x="2982" y="4685"/>
                </a:lnTo>
                <a:lnTo>
                  <a:pt x="2991" y="4659"/>
                </a:lnTo>
                <a:lnTo>
                  <a:pt x="3000" y="4632"/>
                </a:lnTo>
                <a:lnTo>
                  <a:pt x="3026" y="4624"/>
                </a:lnTo>
                <a:lnTo>
                  <a:pt x="3053" y="4615"/>
                </a:lnTo>
                <a:lnTo>
                  <a:pt x="3167" y="4615"/>
                </a:lnTo>
                <a:lnTo>
                  <a:pt x="3247" y="4394"/>
                </a:lnTo>
                <a:lnTo>
                  <a:pt x="3026" y="4332"/>
                </a:lnTo>
                <a:lnTo>
                  <a:pt x="3026" y="4332"/>
                </a:lnTo>
                <a:lnTo>
                  <a:pt x="2964" y="4447"/>
                </a:lnTo>
                <a:lnTo>
                  <a:pt x="2894" y="4553"/>
                </a:lnTo>
                <a:lnTo>
                  <a:pt x="2814" y="4650"/>
                </a:lnTo>
                <a:lnTo>
                  <a:pt x="2735" y="4738"/>
                </a:lnTo>
                <a:lnTo>
                  <a:pt x="2735" y="4738"/>
                </a:lnTo>
                <a:lnTo>
                  <a:pt x="2620" y="4844"/>
                </a:lnTo>
                <a:lnTo>
                  <a:pt x="2497" y="4932"/>
                </a:lnTo>
                <a:lnTo>
                  <a:pt x="2364" y="5012"/>
                </a:lnTo>
                <a:lnTo>
                  <a:pt x="2223" y="5082"/>
                </a:lnTo>
                <a:lnTo>
                  <a:pt x="2073" y="5135"/>
                </a:lnTo>
                <a:lnTo>
                  <a:pt x="1923" y="5179"/>
                </a:lnTo>
                <a:lnTo>
                  <a:pt x="1765" y="5197"/>
                </a:lnTo>
                <a:lnTo>
                  <a:pt x="1597" y="5206"/>
                </a:lnTo>
                <a:lnTo>
                  <a:pt x="1597" y="5206"/>
                </a:lnTo>
                <a:lnTo>
                  <a:pt x="1438" y="5197"/>
                </a:lnTo>
                <a:lnTo>
                  <a:pt x="1279" y="5179"/>
                </a:lnTo>
                <a:lnTo>
                  <a:pt x="1129" y="5135"/>
                </a:lnTo>
                <a:lnTo>
                  <a:pt x="979" y="5082"/>
                </a:lnTo>
                <a:lnTo>
                  <a:pt x="838" y="5012"/>
                </a:lnTo>
                <a:lnTo>
                  <a:pt x="706" y="4932"/>
                </a:lnTo>
                <a:lnTo>
                  <a:pt x="582" y="4844"/>
                </a:lnTo>
                <a:lnTo>
                  <a:pt x="468" y="4738"/>
                </a:lnTo>
                <a:lnTo>
                  <a:pt x="468" y="4738"/>
                </a:lnTo>
                <a:lnTo>
                  <a:pt x="371" y="4624"/>
                </a:lnTo>
                <a:lnTo>
                  <a:pt x="274" y="4500"/>
                </a:lnTo>
                <a:lnTo>
                  <a:pt x="194" y="4368"/>
                </a:lnTo>
                <a:lnTo>
                  <a:pt x="124" y="4235"/>
                </a:lnTo>
                <a:lnTo>
                  <a:pt x="71" y="4085"/>
                </a:lnTo>
                <a:lnTo>
                  <a:pt x="35" y="3926"/>
                </a:lnTo>
                <a:lnTo>
                  <a:pt x="9" y="3768"/>
                </a:lnTo>
                <a:lnTo>
                  <a:pt x="0" y="3609"/>
                </a:lnTo>
                <a:lnTo>
                  <a:pt x="0" y="3609"/>
                </a:lnTo>
                <a:lnTo>
                  <a:pt x="9" y="3441"/>
                </a:lnTo>
                <a:lnTo>
                  <a:pt x="35" y="3282"/>
                </a:lnTo>
                <a:lnTo>
                  <a:pt x="71" y="3132"/>
                </a:lnTo>
                <a:lnTo>
                  <a:pt x="124" y="2982"/>
                </a:lnTo>
                <a:lnTo>
                  <a:pt x="194" y="2841"/>
                </a:lnTo>
                <a:lnTo>
                  <a:pt x="274" y="2718"/>
                </a:lnTo>
                <a:lnTo>
                  <a:pt x="371" y="2594"/>
                </a:lnTo>
                <a:lnTo>
                  <a:pt x="468" y="2479"/>
                </a:lnTo>
                <a:lnTo>
                  <a:pt x="468" y="2479"/>
                </a:lnTo>
                <a:lnTo>
                  <a:pt x="582" y="2374"/>
                </a:lnTo>
                <a:lnTo>
                  <a:pt x="706" y="2285"/>
                </a:lnTo>
                <a:lnTo>
                  <a:pt x="838" y="2197"/>
                </a:lnTo>
                <a:lnTo>
                  <a:pt x="979" y="2135"/>
                </a:lnTo>
                <a:lnTo>
                  <a:pt x="1129" y="2082"/>
                </a:lnTo>
                <a:lnTo>
                  <a:pt x="1279" y="2038"/>
                </a:lnTo>
                <a:lnTo>
                  <a:pt x="1438" y="2021"/>
                </a:lnTo>
                <a:lnTo>
                  <a:pt x="1597" y="2012"/>
                </a:lnTo>
                <a:lnTo>
                  <a:pt x="1597" y="2012"/>
                </a:lnTo>
                <a:lnTo>
                  <a:pt x="1773" y="2021"/>
                </a:lnTo>
                <a:lnTo>
                  <a:pt x="1932" y="2047"/>
                </a:lnTo>
                <a:lnTo>
                  <a:pt x="2091" y="2082"/>
                </a:lnTo>
                <a:lnTo>
                  <a:pt x="2241" y="2144"/>
                </a:lnTo>
                <a:lnTo>
                  <a:pt x="2753" y="1209"/>
                </a:lnTo>
                <a:lnTo>
                  <a:pt x="2638" y="768"/>
                </a:lnTo>
                <a:lnTo>
                  <a:pt x="2638" y="768"/>
                </a:lnTo>
                <a:lnTo>
                  <a:pt x="2585" y="785"/>
                </a:lnTo>
                <a:lnTo>
                  <a:pt x="2541" y="803"/>
                </a:lnTo>
                <a:lnTo>
                  <a:pt x="2488" y="812"/>
                </a:lnTo>
                <a:lnTo>
                  <a:pt x="2435" y="812"/>
                </a:lnTo>
                <a:lnTo>
                  <a:pt x="2329" y="803"/>
                </a:lnTo>
                <a:lnTo>
                  <a:pt x="2276" y="785"/>
                </a:lnTo>
                <a:lnTo>
                  <a:pt x="2232" y="768"/>
                </a:lnTo>
                <a:lnTo>
                  <a:pt x="2188" y="741"/>
                </a:lnTo>
                <a:lnTo>
                  <a:pt x="2144" y="715"/>
                </a:lnTo>
                <a:lnTo>
                  <a:pt x="2109" y="679"/>
                </a:lnTo>
                <a:lnTo>
                  <a:pt x="2073" y="644"/>
                </a:lnTo>
                <a:lnTo>
                  <a:pt x="2047" y="600"/>
                </a:lnTo>
                <a:lnTo>
                  <a:pt x="2029" y="556"/>
                </a:lnTo>
                <a:lnTo>
                  <a:pt x="2012" y="503"/>
                </a:lnTo>
                <a:lnTo>
                  <a:pt x="2012" y="450"/>
                </a:lnTo>
                <a:lnTo>
                  <a:pt x="2012" y="450"/>
                </a:lnTo>
                <a:lnTo>
                  <a:pt x="2020" y="397"/>
                </a:lnTo>
                <a:lnTo>
                  <a:pt x="2047" y="362"/>
                </a:lnTo>
                <a:lnTo>
                  <a:pt x="2091" y="326"/>
                </a:lnTo>
                <a:lnTo>
                  <a:pt x="2135" y="318"/>
                </a:lnTo>
                <a:lnTo>
                  <a:pt x="3247" y="318"/>
                </a:lnTo>
                <a:lnTo>
                  <a:pt x="3247" y="318"/>
                </a:lnTo>
                <a:lnTo>
                  <a:pt x="3300" y="326"/>
                </a:lnTo>
                <a:lnTo>
                  <a:pt x="3335" y="362"/>
                </a:lnTo>
                <a:lnTo>
                  <a:pt x="3370" y="397"/>
                </a:lnTo>
                <a:lnTo>
                  <a:pt x="3379" y="450"/>
                </a:lnTo>
                <a:lnTo>
                  <a:pt x="3379" y="450"/>
                </a:lnTo>
                <a:lnTo>
                  <a:pt x="3370" y="494"/>
                </a:lnTo>
                <a:lnTo>
                  <a:pt x="3335" y="538"/>
                </a:lnTo>
                <a:lnTo>
                  <a:pt x="3300" y="565"/>
                </a:lnTo>
                <a:lnTo>
                  <a:pt x="3247" y="573"/>
                </a:lnTo>
                <a:lnTo>
                  <a:pt x="2841" y="573"/>
                </a:lnTo>
                <a:lnTo>
                  <a:pt x="3009" y="1209"/>
                </a:lnTo>
                <a:close/>
                <a:moveTo>
                  <a:pt x="3697" y="3856"/>
                </a:moveTo>
                <a:lnTo>
                  <a:pt x="3573" y="4209"/>
                </a:lnTo>
                <a:lnTo>
                  <a:pt x="3573" y="4209"/>
                </a:lnTo>
                <a:lnTo>
                  <a:pt x="3653" y="4200"/>
                </a:lnTo>
                <a:lnTo>
                  <a:pt x="3732" y="4182"/>
                </a:lnTo>
                <a:lnTo>
                  <a:pt x="3803" y="4147"/>
                </a:lnTo>
                <a:lnTo>
                  <a:pt x="3855" y="4094"/>
                </a:lnTo>
                <a:lnTo>
                  <a:pt x="3908" y="4041"/>
                </a:lnTo>
                <a:lnTo>
                  <a:pt x="3944" y="3971"/>
                </a:lnTo>
                <a:lnTo>
                  <a:pt x="3970" y="3900"/>
                </a:lnTo>
                <a:lnTo>
                  <a:pt x="3970" y="3821"/>
                </a:lnTo>
                <a:lnTo>
                  <a:pt x="3970" y="3821"/>
                </a:lnTo>
                <a:lnTo>
                  <a:pt x="3970" y="3741"/>
                </a:lnTo>
                <a:lnTo>
                  <a:pt x="3944" y="3662"/>
                </a:lnTo>
                <a:lnTo>
                  <a:pt x="3908" y="3600"/>
                </a:lnTo>
                <a:lnTo>
                  <a:pt x="3855" y="3538"/>
                </a:lnTo>
                <a:lnTo>
                  <a:pt x="3803" y="3494"/>
                </a:lnTo>
                <a:lnTo>
                  <a:pt x="3732" y="3459"/>
                </a:lnTo>
                <a:lnTo>
                  <a:pt x="3661" y="3432"/>
                </a:lnTo>
                <a:lnTo>
                  <a:pt x="3582" y="3424"/>
                </a:lnTo>
                <a:lnTo>
                  <a:pt x="3582" y="3424"/>
                </a:lnTo>
                <a:lnTo>
                  <a:pt x="3503" y="3432"/>
                </a:lnTo>
                <a:lnTo>
                  <a:pt x="3432" y="3459"/>
                </a:lnTo>
                <a:lnTo>
                  <a:pt x="3361" y="3494"/>
                </a:lnTo>
                <a:lnTo>
                  <a:pt x="3308" y="3538"/>
                </a:lnTo>
                <a:lnTo>
                  <a:pt x="3256" y="3600"/>
                </a:lnTo>
                <a:lnTo>
                  <a:pt x="3220" y="3662"/>
                </a:lnTo>
                <a:lnTo>
                  <a:pt x="3194" y="3741"/>
                </a:lnTo>
                <a:lnTo>
                  <a:pt x="3194" y="3821"/>
                </a:lnTo>
                <a:lnTo>
                  <a:pt x="3194" y="3821"/>
                </a:lnTo>
                <a:lnTo>
                  <a:pt x="3203" y="3909"/>
                </a:lnTo>
                <a:lnTo>
                  <a:pt x="3229" y="3988"/>
                </a:lnTo>
                <a:lnTo>
                  <a:pt x="3273" y="4068"/>
                </a:lnTo>
                <a:lnTo>
                  <a:pt x="3344" y="4129"/>
                </a:lnTo>
                <a:lnTo>
                  <a:pt x="3467" y="3776"/>
                </a:lnTo>
                <a:lnTo>
                  <a:pt x="3467" y="3776"/>
                </a:lnTo>
                <a:lnTo>
                  <a:pt x="3494" y="3732"/>
                </a:lnTo>
                <a:lnTo>
                  <a:pt x="3529" y="3706"/>
                </a:lnTo>
                <a:lnTo>
                  <a:pt x="3573" y="3697"/>
                </a:lnTo>
                <a:lnTo>
                  <a:pt x="3626" y="3697"/>
                </a:lnTo>
                <a:lnTo>
                  <a:pt x="3626" y="3697"/>
                </a:lnTo>
                <a:lnTo>
                  <a:pt x="3670" y="3724"/>
                </a:lnTo>
                <a:lnTo>
                  <a:pt x="3697" y="3768"/>
                </a:lnTo>
                <a:lnTo>
                  <a:pt x="3706" y="3812"/>
                </a:lnTo>
                <a:lnTo>
                  <a:pt x="3697" y="3856"/>
                </a:lnTo>
                <a:close/>
                <a:moveTo>
                  <a:pt x="1597" y="3176"/>
                </a:moveTo>
                <a:lnTo>
                  <a:pt x="1676" y="3176"/>
                </a:lnTo>
                <a:lnTo>
                  <a:pt x="2126" y="2365"/>
                </a:lnTo>
                <a:lnTo>
                  <a:pt x="2126" y="2365"/>
                </a:lnTo>
                <a:lnTo>
                  <a:pt x="2003" y="2321"/>
                </a:lnTo>
                <a:lnTo>
                  <a:pt x="1870" y="2285"/>
                </a:lnTo>
                <a:lnTo>
                  <a:pt x="1738" y="2268"/>
                </a:lnTo>
                <a:lnTo>
                  <a:pt x="1597" y="2259"/>
                </a:lnTo>
                <a:lnTo>
                  <a:pt x="1597" y="2259"/>
                </a:lnTo>
                <a:lnTo>
                  <a:pt x="1465" y="2268"/>
                </a:lnTo>
                <a:lnTo>
                  <a:pt x="1332" y="2285"/>
                </a:lnTo>
                <a:lnTo>
                  <a:pt x="1200" y="2321"/>
                </a:lnTo>
                <a:lnTo>
                  <a:pt x="1076" y="2365"/>
                </a:lnTo>
                <a:lnTo>
                  <a:pt x="962" y="2418"/>
                </a:lnTo>
                <a:lnTo>
                  <a:pt x="847" y="2488"/>
                </a:lnTo>
                <a:lnTo>
                  <a:pt x="741" y="2568"/>
                </a:lnTo>
                <a:lnTo>
                  <a:pt x="644" y="2656"/>
                </a:lnTo>
                <a:lnTo>
                  <a:pt x="644" y="2656"/>
                </a:lnTo>
                <a:lnTo>
                  <a:pt x="556" y="2753"/>
                </a:lnTo>
                <a:lnTo>
                  <a:pt x="485" y="2850"/>
                </a:lnTo>
                <a:lnTo>
                  <a:pt x="415" y="2965"/>
                </a:lnTo>
                <a:lnTo>
                  <a:pt x="362" y="3079"/>
                </a:lnTo>
                <a:lnTo>
                  <a:pt x="309" y="3203"/>
                </a:lnTo>
                <a:lnTo>
                  <a:pt x="282" y="3335"/>
                </a:lnTo>
                <a:lnTo>
                  <a:pt x="256" y="3468"/>
                </a:lnTo>
                <a:lnTo>
                  <a:pt x="247" y="3609"/>
                </a:lnTo>
                <a:lnTo>
                  <a:pt x="247" y="3609"/>
                </a:lnTo>
                <a:lnTo>
                  <a:pt x="256" y="3750"/>
                </a:lnTo>
                <a:lnTo>
                  <a:pt x="282" y="3882"/>
                </a:lnTo>
                <a:lnTo>
                  <a:pt x="309" y="4006"/>
                </a:lnTo>
                <a:lnTo>
                  <a:pt x="362" y="4129"/>
                </a:lnTo>
                <a:lnTo>
                  <a:pt x="415" y="4253"/>
                </a:lnTo>
                <a:lnTo>
                  <a:pt x="485" y="4359"/>
                </a:lnTo>
                <a:lnTo>
                  <a:pt x="556" y="4465"/>
                </a:lnTo>
                <a:lnTo>
                  <a:pt x="644" y="4562"/>
                </a:lnTo>
                <a:lnTo>
                  <a:pt x="644" y="4562"/>
                </a:lnTo>
                <a:lnTo>
                  <a:pt x="741" y="4650"/>
                </a:lnTo>
                <a:lnTo>
                  <a:pt x="847" y="4729"/>
                </a:lnTo>
                <a:lnTo>
                  <a:pt x="962" y="4791"/>
                </a:lnTo>
                <a:lnTo>
                  <a:pt x="1076" y="4853"/>
                </a:lnTo>
                <a:lnTo>
                  <a:pt x="1200" y="4897"/>
                </a:lnTo>
                <a:lnTo>
                  <a:pt x="1332" y="4932"/>
                </a:lnTo>
                <a:lnTo>
                  <a:pt x="1465" y="4950"/>
                </a:lnTo>
                <a:lnTo>
                  <a:pt x="1597" y="4959"/>
                </a:lnTo>
                <a:lnTo>
                  <a:pt x="1597" y="4959"/>
                </a:lnTo>
                <a:lnTo>
                  <a:pt x="1738" y="4950"/>
                </a:lnTo>
                <a:lnTo>
                  <a:pt x="1870" y="4932"/>
                </a:lnTo>
                <a:lnTo>
                  <a:pt x="2003" y="4897"/>
                </a:lnTo>
                <a:lnTo>
                  <a:pt x="2126" y="4853"/>
                </a:lnTo>
                <a:lnTo>
                  <a:pt x="2241" y="4791"/>
                </a:lnTo>
                <a:lnTo>
                  <a:pt x="2356" y="4729"/>
                </a:lnTo>
                <a:lnTo>
                  <a:pt x="2462" y="4650"/>
                </a:lnTo>
                <a:lnTo>
                  <a:pt x="2559" y="4562"/>
                </a:lnTo>
                <a:lnTo>
                  <a:pt x="2559" y="4562"/>
                </a:lnTo>
                <a:lnTo>
                  <a:pt x="2620" y="4500"/>
                </a:lnTo>
                <a:lnTo>
                  <a:pt x="2673" y="4421"/>
                </a:lnTo>
                <a:lnTo>
                  <a:pt x="2726" y="4350"/>
                </a:lnTo>
                <a:lnTo>
                  <a:pt x="2779" y="4271"/>
                </a:lnTo>
                <a:lnTo>
                  <a:pt x="1509" y="3944"/>
                </a:lnTo>
                <a:lnTo>
                  <a:pt x="1509" y="3944"/>
                </a:lnTo>
                <a:lnTo>
                  <a:pt x="1447" y="3918"/>
                </a:lnTo>
                <a:lnTo>
                  <a:pt x="1394" y="3891"/>
                </a:lnTo>
                <a:lnTo>
                  <a:pt x="1341" y="3847"/>
                </a:lnTo>
                <a:lnTo>
                  <a:pt x="1297" y="3803"/>
                </a:lnTo>
                <a:lnTo>
                  <a:pt x="1262" y="3750"/>
                </a:lnTo>
                <a:lnTo>
                  <a:pt x="1235" y="3697"/>
                </a:lnTo>
                <a:lnTo>
                  <a:pt x="1218" y="3626"/>
                </a:lnTo>
                <a:lnTo>
                  <a:pt x="1218" y="3565"/>
                </a:lnTo>
                <a:lnTo>
                  <a:pt x="1218" y="3565"/>
                </a:lnTo>
                <a:lnTo>
                  <a:pt x="1218" y="3485"/>
                </a:lnTo>
                <a:lnTo>
                  <a:pt x="1244" y="3415"/>
                </a:lnTo>
                <a:lnTo>
                  <a:pt x="1279" y="3344"/>
                </a:lnTo>
                <a:lnTo>
                  <a:pt x="1323" y="3291"/>
                </a:lnTo>
                <a:lnTo>
                  <a:pt x="1385" y="3238"/>
                </a:lnTo>
                <a:lnTo>
                  <a:pt x="1447" y="3203"/>
                </a:lnTo>
                <a:lnTo>
                  <a:pt x="1526" y="3185"/>
                </a:lnTo>
                <a:lnTo>
                  <a:pt x="1597" y="3176"/>
                </a:lnTo>
                <a:close/>
                <a:moveTo>
                  <a:pt x="1967" y="3424"/>
                </a:moveTo>
                <a:lnTo>
                  <a:pt x="1967" y="3424"/>
                </a:lnTo>
                <a:lnTo>
                  <a:pt x="1976" y="3468"/>
                </a:lnTo>
                <a:lnTo>
                  <a:pt x="1985" y="3521"/>
                </a:lnTo>
                <a:lnTo>
                  <a:pt x="1985" y="3565"/>
                </a:lnTo>
                <a:lnTo>
                  <a:pt x="1985" y="3609"/>
                </a:lnTo>
                <a:lnTo>
                  <a:pt x="1976" y="3662"/>
                </a:lnTo>
                <a:lnTo>
                  <a:pt x="1959" y="3706"/>
                </a:lnTo>
                <a:lnTo>
                  <a:pt x="1941" y="3750"/>
                </a:lnTo>
                <a:lnTo>
                  <a:pt x="1915" y="3785"/>
                </a:lnTo>
                <a:lnTo>
                  <a:pt x="2876" y="4041"/>
                </a:lnTo>
                <a:lnTo>
                  <a:pt x="2876" y="4041"/>
                </a:lnTo>
                <a:lnTo>
                  <a:pt x="2920" y="3891"/>
                </a:lnTo>
                <a:lnTo>
                  <a:pt x="2947" y="3732"/>
                </a:lnTo>
                <a:lnTo>
                  <a:pt x="2947" y="3582"/>
                </a:lnTo>
                <a:lnTo>
                  <a:pt x="2938" y="3424"/>
                </a:lnTo>
                <a:lnTo>
                  <a:pt x="1967" y="3424"/>
                </a:lnTo>
                <a:close/>
                <a:moveTo>
                  <a:pt x="1597" y="3424"/>
                </a:moveTo>
                <a:lnTo>
                  <a:pt x="1597" y="3424"/>
                </a:lnTo>
                <a:lnTo>
                  <a:pt x="1570" y="3432"/>
                </a:lnTo>
                <a:lnTo>
                  <a:pt x="1544" y="3432"/>
                </a:lnTo>
                <a:lnTo>
                  <a:pt x="1500" y="3468"/>
                </a:lnTo>
                <a:lnTo>
                  <a:pt x="1473" y="3512"/>
                </a:lnTo>
                <a:lnTo>
                  <a:pt x="1465" y="3538"/>
                </a:lnTo>
                <a:lnTo>
                  <a:pt x="1465" y="3565"/>
                </a:lnTo>
                <a:lnTo>
                  <a:pt x="1465" y="3565"/>
                </a:lnTo>
                <a:lnTo>
                  <a:pt x="1465" y="3591"/>
                </a:lnTo>
                <a:lnTo>
                  <a:pt x="1473" y="3618"/>
                </a:lnTo>
                <a:lnTo>
                  <a:pt x="1500" y="3662"/>
                </a:lnTo>
                <a:lnTo>
                  <a:pt x="1544" y="3688"/>
                </a:lnTo>
                <a:lnTo>
                  <a:pt x="1570" y="3697"/>
                </a:lnTo>
                <a:lnTo>
                  <a:pt x="1597" y="3697"/>
                </a:lnTo>
                <a:lnTo>
                  <a:pt x="1597" y="3697"/>
                </a:lnTo>
                <a:lnTo>
                  <a:pt x="1632" y="3697"/>
                </a:lnTo>
                <a:lnTo>
                  <a:pt x="1659" y="3688"/>
                </a:lnTo>
                <a:lnTo>
                  <a:pt x="1703" y="3662"/>
                </a:lnTo>
                <a:lnTo>
                  <a:pt x="1729" y="3618"/>
                </a:lnTo>
                <a:lnTo>
                  <a:pt x="1738" y="3591"/>
                </a:lnTo>
                <a:lnTo>
                  <a:pt x="1738" y="3565"/>
                </a:lnTo>
                <a:lnTo>
                  <a:pt x="1738" y="3565"/>
                </a:lnTo>
                <a:lnTo>
                  <a:pt x="1738" y="3538"/>
                </a:lnTo>
                <a:lnTo>
                  <a:pt x="1729" y="3512"/>
                </a:lnTo>
                <a:lnTo>
                  <a:pt x="1703" y="3468"/>
                </a:lnTo>
                <a:lnTo>
                  <a:pt x="1659" y="3432"/>
                </a:lnTo>
                <a:lnTo>
                  <a:pt x="1632" y="3432"/>
                </a:lnTo>
                <a:lnTo>
                  <a:pt x="1597" y="3424"/>
                </a:lnTo>
                <a:close/>
                <a:moveTo>
                  <a:pt x="2462" y="2259"/>
                </a:moveTo>
                <a:lnTo>
                  <a:pt x="2462" y="2259"/>
                </a:lnTo>
                <a:lnTo>
                  <a:pt x="2585" y="2347"/>
                </a:lnTo>
                <a:lnTo>
                  <a:pt x="2691" y="2435"/>
                </a:lnTo>
                <a:lnTo>
                  <a:pt x="2797" y="2541"/>
                </a:lnTo>
                <a:lnTo>
                  <a:pt x="2885" y="2656"/>
                </a:lnTo>
                <a:lnTo>
                  <a:pt x="2964" y="2779"/>
                </a:lnTo>
                <a:lnTo>
                  <a:pt x="3035" y="2903"/>
                </a:lnTo>
                <a:lnTo>
                  <a:pt x="3097" y="3035"/>
                </a:lnTo>
                <a:lnTo>
                  <a:pt x="3141" y="3176"/>
                </a:lnTo>
                <a:lnTo>
                  <a:pt x="3282" y="3176"/>
                </a:lnTo>
                <a:lnTo>
                  <a:pt x="2850" y="1553"/>
                </a:lnTo>
                <a:lnTo>
                  <a:pt x="2462" y="2259"/>
                </a:lnTo>
                <a:close/>
                <a:moveTo>
                  <a:pt x="2338" y="2479"/>
                </a:moveTo>
                <a:lnTo>
                  <a:pt x="1959" y="3176"/>
                </a:lnTo>
                <a:lnTo>
                  <a:pt x="2876" y="3176"/>
                </a:lnTo>
                <a:lnTo>
                  <a:pt x="2876" y="3176"/>
                </a:lnTo>
                <a:lnTo>
                  <a:pt x="2841" y="3071"/>
                </a:lnTo>
                <a:lnTo>
                  <a:pt x="2788" y="2974"/>
                </a:lnTo>
                <a:lnTo>
                  <a:pt x="2735" y="2876"/>
                </a:lnTo>
                <a:lnTo>
                  <a:pt x="2673" y="2779"/>
                </a:lnTo>
                <a:lnTo>
                  <a:pt x="2594" y="2700"/>
                </a:lnTo>
                <a:lnTo>
                  <a:pt x="2523" y="2621"/>
                </a:lnTo>
                <a:lnTo>
                  <a:pt x="2435" y="2550"/>
                </a:lnTo>
                <a:lnTo>
                  <a:pt x="2338" y="247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121917" tIns="60958" rIns="121917" bIns="60958" anchor="ctr"/>
          <a:lstStyle/>
          <a:p>
            <a:endParaRPr lang="en-US" dirty="0">
              <a:latin typeface="Helvetica Neue Light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149866" y="3407292"/>
            <a:ext cx="724473" cy="813557"/>
            <a:chOff x="10365623" y="3389313"/>
            <a:chExt cx="3021012" cy="3392487"/>
          </a:xfrm>
        </p:grpSpPr>
        <p:sp>
          <p:nvSpPr>
            <p:cNvPr id="180" name="Freeform 179"/>
            <p:cNvSpPr>
              <a:spLocks noChangeAspect="1" noChangeArrowheads="1"/>
            </p:cNvSpPr>
            <p:nvPr/>
          </p:nvSpPr>
          <p:spPr bwMode="auto">
            <a:xfrm>
              <a:off x="10365623" y="3389313"/>
              <a:ext cx="3021012" cy="3392487"/>
            </a:xfrm>
            <a:custGeom>
              <a:avLst/>
              <a:gdLst>
                <a:gd name="T0" fmla="*/ 8390 w 8391"/>
                <a:gd name="T1" fmla="*/ 9424 h 9425"/>
                <a:gd name="T2" fmla="*/ 0 w 8391"/>
                <a:gd name="T3" fmla="*/ 9424 h 9425"/>
                <a:gd name="T4" fmla="*/ 0 w 8391"/>
                <a:gd name="T5" fmla="*/ 0 h 9425"/>
                <a:gd name="T6" fmla="*/ 8390 w 8391"/>
                <a:gd name="T7" fmla="*/ 0 h 9425"/>
                <a:gd name="T8" fmla="*/ 8390 w 8391"/>
                <a:gd name="T9" fmla="*/ 9424 h 9425"/>
                <a:gd name="T10" fmla="*/ 176 w 8391"/>
                <a:gd name="T11" fmla="*/ 9248 h 9425"/>
                <a:gd name="T12" fmla="*/ 8214 w 8391"/>
                <a:gd name="T13" fmla="*/ 9248 h 9425"/>
                <a:gd name="T14" fmla="*/ 8214 w 8391"/>
                <a:gd name="T15" fmla="*/ 177 h 9425"/>
                <a:gd name="T16" fmla="*/ 176 w 8391"/>
                <a:gd name="T17" fmla="*/ 177 h 9425"/>
                <a:gd name="T18" fmla="*/ 176 w 8391"/>
                <a:gd name="T19" fmla="*/ 9248 h 9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91" h="9425">
                  <a:moveTo>
                    <a:pt x="8390" y="9424"/>
                  </a:moveTo>
                  <a:lnTo>
                    <a:pt x="0" y="9424"/>
                  </a:lnTo>
                  <a:lnTo>
                    <a:pt x="0" y="0"/>
                  </a:lnTo>
                  <a:lnTo>
                    <a:pt x="8390" y="0"/>
                  </a:lnTo>
                  <a:lnTo>
                    <a:pt x="8390" y="9424"/>
                  </a:lnTo>
                  <a:close/>
                  <a:moveTo>
                    <a:pt x="176" y="9248"/>
                  </a:moveTo>
                  <a:lnTo>
                    <a:pt x="8214" y="9248"/>
                  </a:lnTo>
                  <a:lnTo>
                    <a:pt x="8214" y="177"/>
                  </a:lnTo>
                  <a:lnTo>
                    <a:pt x="176" y="177"/>
                  </a:lnTo>
                  <a:lnTo>
                    <a:pt x="176" y="92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Helvetica Neue Light"/>
              </a:endParaRPr>
            </a:p>
          </p:txBody>
        </p:sp>
        <p:sp>
          <p:nvSpPr>
            <p:cNvPr id="181" name="Freeform 180"/>
            <p:cNvSpPr>
              <a:spLocks noChangeAspect="1" noChangeArrowheads="1"/>
            </p:cNvSpPr>
            <p:nvPr/>
          </p:nvSpPr>
          <p:spPr bwMode="auto">
            <a:xfrm>
              <a:off x="10597398" y="3649663"/>
              <a:ext cx="1169987" cy="1169987"/>
            </a:xfrm>
            <a:custGeom>
              <a:avLst/>
              <a:gdLst>
                <a:gd name="T0" fmla="*/ 3247 w 3248"/>
                <a:gd name="T1" fmla="*/ 3247 h 3248"/>
                <a:gd name="T2" fmla="*/ 0 w 3248"/>
                <a:gd name="T3" fmla="*/ 3247 h 3248"/>
                <a:gd name="T4" fmla="*/ 0 w 3248"/>
                <a:gd name="T5" fmla="*/ 0 h 3248"/>
                <a:gd name="T6" fmla="*/ 3247 w 3248"/>
                <a:gd name="T7" fmla="*/ 0 h 3248"/>
                <a:gd name="T8" fmla="*/ 3247 w 3248"/>
                <a:gd name="T9" fmla="*/ 3247 h 3248"/>
                <a:gd name="T10" fmla="*/ 177 w 3248"/>
                <a:gd name="T11" fmla="*/ 3071 h 3248"/>
                <a:gd name="T12" fmla="*/ 3070 w 3248"/>
                <a:gd name="T13" fmla="*/ 3071 h 3248"/>
                <a:gd name="T14" fmla="*/ 3070 w 3248"/>
                <a:gd name="T15" fmla="*/ 176 h 3248"/>
                <a:gd name="T16" fmla="*/ 177 w 3248"/>
                <a:gd name="T17" fmla="*/ 176 h 3248"/>
                <a:gd name="T18" fmla="*/ 177 w 3248"/>
                <a:gd name="T19" fmla="*/ 3071 h 3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48" h="3248">
                  <a:moveTo>
                    <a:pt x="3247" y="3247"/>
                  </a:moveTo>
                  <a:lnTo>
                    <a:pt x="0" y="3247"/>
                  </a:lnTo>
                  <a:lnTo>
                    <a:pt x="0" y="0"/>
                  </a:lnTo>
                  <a:lnTo>
                    <a:pt x="3247" y="0"/>
                  </a:lnTo>
                  <a:lnTo>
                    <a:pt x="3247" y="3247"/>
                  </a:lnTo>
                  <a:close/>
                  <a:moveTo>
                    <a:pt x="177" y="3071"/>
                  </a:moveTo>
                  <a:lnTo>
                    <a:pt x="3070" y="3071"/>
                  </a:lnTo>
                  <a:lnTo>
                    <a:pt x="3070" y="176"/>
                  </a:lnTo>
                  <a:lnTo>
                    <a:pt x="177" y="176"/>
                  </a:lnTo>
                  <a:lnTo>
                    <a:pt x="177" y="307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Helvetica Neue Light"/>
              </a:endParaRPr>
            </a:p>
          </p:txBody>
        </p:sp>
        <p:sp>
          <p:nvSpPr>
            <p:cNvPr id="182" name="Freeform 181"/>
            <p:cNvSpPr>
              <a:spLocks noChangeAspect="1" noChangeArrowheads="1"/>
            </p:cNvSpPr>
            <p:nvPr/>
          </p:nvSpPr>
          <p:spPr bwMode="auto">
            <a:xfrm>
              <a:off x="11986460" y="3649663"/>
              <a:ext cx="1171575" cy="1169987"/>
            </a:xfrm>
            <a:custGeom>
              <a:avLst/>
              <a:gdLst>
                <a:gd name="T0" fmla="*/ 3255 w 3256"/>
                <a:gd name="T1" fmla="*/ 3247 h 3248"/>
                <a:gd name="T2" fmla="*/ 0 w 3256"/>
                <a:gd name="T3" fmla="*/ 3247 h 3248"/>
                <a:gd name="T4" fmla="*/ 0 w 3256"/>
                <a:gd name="T5" fmla="*/ 0 h 3248"/>
                <a:gd name="T6" fmla="*/ 3255 w 3256"/>
                <a:gd name="T7" fmla="*/ 0 h 3248"/>
                <a:gd name="T8" fmla="*/ 3255 w 3256"/>
                <a:gd name="T9" fmla="*/ 3247 h 3248"/>
                <a:gd name="T10" fmla="*/ 176 w 3256"/>
                <a:gd name="T11" fmla="*/ 3071 h 3248"/>
                <a:gd name="T12" fmla="*/ 3079 w 3256"/>
                <a:gd name="T13" fmla="*/ 3071 h 3248"/>
                <a:gd name="T14" fmla="*/ 3079 w 3256"/>
                <a:gd name="T15" fmla="*/ 176 h 3248"/>
                <a:gd name="T16" fmla="*/ 176 w 3256"/>
                <a:gd name="T17" fmla="*/ 176 h 3248"/>
                <a:gd name="T18" fmla="*/ 176 w 3256"/>
                <a:gd name="T19" fmla="*/ 3071 h 3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56" h="3248">
                  <a:moveTo>
                    <a:pt x="3255" y="3247"/>
                  </a:moveTo>
                  <a:lnTo>
                    <a:pt x="0" y="3247"/>
                  </a:lnTo>
                  <a:lnTo>
                    <a:pt x="0" y="0"/>
                  </a:lnTo>
                  <a:lnTo>
                    <a:pt x="3255" y="0"/>
                  </a:lnTo>
                  <a:lnTo>
                    <a:pt x="3255" y="3247"/>
                  </a:lnTo>
                  <a:close/>
                  <a:moveTo>
                    <a:pt x="176" y="3071"/>
                  </a:moveTo>
                  <a:lnTo>
                    <a:pt x="3079" y="3071"/>
                  </a:lnTo>
                  <a:lnTo>
                    <a:pt x="3079" y="176"/>
                  </a:lnTo>
                  <a:lnTo>
                    <a:pt x="176" y="176"/>
                  </a:lnTo>
                  <a:lnTo>
                    <a:pt x="176" y="307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Helvetica Neue Light"/>
              </a:endParaRPr>
            </a:p>
          </p:txBody>
        </p:sp>
        <p:sp>
          <p:nvSpPr>
            <p:cNvPr id="183" name="Freeform 182"/>
            <p:cNvSpPr>
              <a:spLocks noChangeAspect="1" noChangeArrowheads="1"/>
            </p:cNvSpPr>
            <p:nvPr/>
          </p:nvSpPr>
          <p:spPr bwMode="auto">
            <a:xfrm>
              <a:off x="10597398" y="5021263"/>
              <a:ext cx="1169987" cy="1169987"/>
            </a:xfrm>
            <a:custGeom>
              <a:avLst/>
              <a:gdLst>
                <a:gd name="T0" fmla="*/ 3247 w 3248"/>
                <a:gd name="T1" fmla="*/ 3247 h 3248"/>
                <a:gd name="T2" fmla="*/ 0 w 3248"/>
                <a:gd name="T3" fmla="*/ 3247 h 3248"/>
                <a:gd name="T4" fmla="*/ 0 w 3248"/>
                <a:gd name="T5" fmla="*/ 0 h 3248"/>
                <a:gd name="T6" fmla="*/ 3247 w 3248"/>
                <a:gd name="T7" fmla="*/ 0 h 3248"/>
                <a:gd name="T8" fmla="*/ 3247 w 3248"/>
                <a:gd name="T9" fmla="*/ 3247 h 3248"/>
                <a:gd name="T10" fmla="*/ 177 w 3248"/>
                <a:gd name="T11" fmla="*/ 3070 h 3248"/>
                <a:gd name="T12" fmla="*/ 3070 w 3248"/>
                <a:gd name="T13" fmla="*/ 3070 h 3248"/>
                <a:gd name="T14" fmla="*/ 3070 w 3248"/>
                <a:gd name="T15" fmla="*/ 176 h 3248"/>
                <a:gd name="T16" fmla="*/ 177 w 3248"/>
                <a:gd name="T17" fmla="*/ 176 h 3248"/>
                <a:gd name="T18" fmla="*/ 177 w 3248"/>
                <a:gd name="T19" fmla="*/ 3070 h 3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48" h="3248">
                  <a:moveTo>
                    <a:pt x="3247" y="3247"/>
                  </a:moveTo>
                  <a:lnTo>
                    <a:pt x="0" y="3247"/>
                  </a:lnTo>
                  <a:lnTo>
                    <a:pt x="0" y="0"/>
                  </a:lnTo>
                  <a:lnTo>
                    <a:pt x="3247" y="0"/>
                  </a:lnTo>
                  <a:lnTo>
                    <a:pt x="3247" y="3247"/>
                  </a:lnTo>
                  <a:close/>
                  <a:moveTo>
                    <a:pt x="177" y="3070"/>
                  </a:moveTo>
                  <a:lnTo>
                    <a:pt x="3070" y="3070"/>
                  </a:lnTo>
                  <a:lnTo>
                    <a:pt x="3070" y="176"/>
                  </a:lnTo>
                  <a:lnTo>
                    <a:pt x="177" y="176"/>
                  </a:lnTo>
                  <a:lnTo>
                    <a:pt x="177" y="307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Helvetica Neue Light"/>
              </a:endParaRPr>
            </a:p>
          </p:txBody>
        </p:sp>
        <p:sp>
          <p:nvSpPr>
            <p:cNvPr id="184" name="Freeform 183"/>
            <p:cNvSpPr>
              <a:spLocks noChangeAspect="1" noChangeArrowheads="1"/>
            </p:cNvSpPr>
            <p:nvPr/>
          </p:nvSpPr>
          <p:spPr bwMode="auto">
            <a:xfrm>
              <a:off x="11986460" y="5021263"/>
              <a:ext cx="1171575" cy="1169987"/>
            </a:xfrm>
            <a:custGeom>
              <a:avLst/>
              <a:gdLst>
                <a:gd name="T0" fmla="*/ 3255 w 3256"/>
                <a:gd name="T1" fmla="*/ 3247 h 3248"/>
                <a:gd name="T2" fmla="*/ 0 w 3256"/>
                <a:gd name="T3" fmla="*/ 3247 h 3248"/>
                <a:gd name="T4" fmla="*/ 0 w 3256"/>
                <a:gd name="T5" fmla="*/ 0 h 3248"/>
                <a:gd name="T6" fmla="*/ 3255 w 3256"/>
                <a:gd name="T7" fmla="*/ 0 h 3248"/>
                <a:gd name="T8" fmla="*/ 3255 w 3256"/>
                <a:gd name="T9" fmla="*/ 3247 h 3248"/>
                <a:gd name="T10" fmla="*/ 176 w 3256"/>
                <a:gd name="T11" fmla="*/ 3070 h 3248"/>
                <a:gd name="T12" fmla="*/ 3079 w 3256"/>
                <a:gd name="T13" fmla="*/ 3070 h 3248"/>
                <a:gd name="T14" fmla="*/ 3079 w 3256"/>
                <a:gd name="T15" fmla="*/ 176 h 3248"/>
                <a:gd name="T16" fmla="*/ 176 w 3256"/>
                <a:gd name="T17" fmla="*/ 176 h 3248"/>
                <a:gd name="T18" fmla="*/ 176 w 3256"/>
                <a:gd name="T19" fmla="*/ 3070 h 3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56" h="3248">
                  <a:moveTo>
                    <a:pt x="3255" y="3247"/>
                  </a:moveTo>
                  <a:lnTo>
                    <a:pt x="0" y="3247"/>
                  </a:lnTo>
                  <a:lnTo>
                    <a:pt x="0" y="0"/>
                  </a:lnTo>
                  <a:lnTo>
                    <a:pt x="3255" y="0"/>
                  </a:lnTo>
                  <a:lnTo>
                    <a:pt x="3255" y="3247"/>
                  </a:lnTo>
                  <a:close/>
                  <a:moveTo>
                    <a:pt x="176" y="3070"/>
                  </a:moveTo>
                  <a:lnTo>
                    <a:pt x="3079" y="3070"/>
                  </a:lnTo>
                  <a:lnTo>
                    <a:pt x="3079" y="176"/>
                  </a:lnTo>
                  <a:lnTo>
                    <a:pt x="176" y="176"/>
                  </a:lnTo>
                  <a:lnTo>
                    <a:pt x="176" y="307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Helvetica Neue Light"/>
              </a:endParaRPr>
            </a:p>
          </p:txBody>
        </p:sp>
        <p:sp>
          <p:nvSpPr>
            <p:cNvPr id="185" name="Freeform 184"/>
            <p:cNvSpPr>
              <a:spLocks noChangeAspect="1" noChangeArrowheads="1"/>
            </p:cNvSpPr>
            <p:nvPr/>
          </p:nvSpPr>
          <p:spPr bwMode="auto">
            <a:xfrm>
              <a:off x="10397373" y="6407150"/>
              <a:ext cx="2960687" cy="63500"/>
            </a:xfrm>
            <a:custGeom>
              <a:avLst/>
              <a:gdLst>
                <a:gd name="T0" fmla="*/ 8223 w 8224"/>
                <a:gd name="T1" fmla="*/ 176 h 177"/>
                <a:gd name="T2" fmla="*/ 0 w 8224"/>
                <a:gd name="T3" fmla="*/ 176 h 177"/>
                <a:gd name="T4" fmla="*/ 0 w 8224"/>
                <a:gd name="T5" fmla="*/ 0 h 177"/>
                <a:gd name="T6" fmla="*/ 8223 w 8224"/>
                <a:gd name="T7" fmla="*/ 0 h 177"/>
                <a:gd name="T8" fmla="*/ 8223 w 8224"/>
                <a:gd name="T9" fmla="*/ 176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24" h="177">
                  <a:moveTo>
                    <a:pt x="8223" y="176"/>
                  </a:moveTo>
                  <a:lnTo>
                    <a:pt x="0" y="176"/>
                  </a:lnTo>
                  <a:lnTo>
                    <a:pt x="0" y="0"/>
                  </a:lnTo>
                  <a:lnTo>
                    <a:pt x="8223" y="0"/>
                  </a:lnTo>
                  <a:lnTo>
                    <a:pt x="8223" y="176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Helvetica Neue Light"/>
              </a:endParaRPr>
            </a:p>
          </p:txBody>
        </p:sp>
      </p:grp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2464863" y="3442559"/>
            <a:ext cx="945712" cy="743024"/>
            <a:chOff x="13907335" y="3878263"/>
            <a:chExt cx="3259138" cy="2560637"/>
          </a:xfrm>
        </p:grpSpPr>
        <p:sp>
          <p:nvSpPr>
            <p:cNvPr id="186" name="Freeform 185"/>
            <p:cNvSpPr>
              <a:spLocks noChangeAspect="1" noChangeArrowheads="1"/>
            </p:cNvSpPr>
            <p:nvPr/>
          </p:nvSpPr>
          <p:spPr bwMode="auto">
            <a:xfrm>
              <a:off x="13907335" y="3929063"/>
              <a:ext cx="422275" cy="1582737"/>
            </a:xfrm>
            <a:custGeom>
              <a:avLst/>
              <a:gdLst>
                <a:gd name="T0" fmla="*/ 468 w 1175"/>
                <a:gd name="T1" fmla="*/ 4395 h 4396"/>
                <a:gd name="T2" fmla="*/ 380 w 1175"/>
                <a:gd name="T3" fmla="*/ 4386 h 4396"/>
                <a:gd name="T4" fmla="*/ 203 w 1175"/>
                <a:gd name="T5" fmla="*/ 4306 h 4396"/>
                <a:gd name="T6" fmla="*/ 80 w 1175"/>
                <a:gd name="T7" fmla="*/ 4183 h 4396"/>
                <a:gd name="T8" fmla="*/ 9 w 1175"/>
                <a:gd name="T9" fmla="*/ 4015 h 4396"/>
                <a:gd name="T10" fmla="*/ 0 w 1175"/>
                <a:gd name="T11" fmla="*/ 468 h 4396"/>
                <a:gd name="T12" fmla="*/ 9 w 1175"/>
                <a:gd name="T13" fmla="*/ 380 h 4396"/>
                <a:gd name="T14" fmla="*/ 80 w 1175"/>
                <a:gd name="T15" fmla="*/ 203 h 4396"/>
                <a:gd name="T16" fmla="*/ 203 w 1175"/>
                <a:gd name="T17" fmla="*/ 80 h 4396"/>
                <a:gd name="T18" fmla="*/ 380 w 1175"/>
                <a:gd name="T19" fmla="*/ 9 h 4396"/>
                <a:gd name="T20" fmla="*/ 1174 w 1175"/>
                <a:gd name="T21" fmla="*/ 0 h 4396"/>
                <a:gd name="T22" fmla="*/ 1130 w 1175"/>
                <a:gd name="T23" fmla="*/ 115 h 4396"/>
                <a:gd name="T24" fmla="*/ 1103 w 1175"/>
                <a:gd name="T25" fmla="*/ 239 h 4396"/>
                <a:gd name="T26" fmla="*/ 1085 w 1175"/>
                <a:gd name="T27" fmla="*/ 353 h 4396"/>
                <a:gd name="T28" fmla="*/ 1085 w 1175"/>
                <a:gd name="T29" fmla="*/ 4042 h 4396"/>
                <a:gd name="T30" fmla="*/ 1103 w 1175"/>
                <a:gd name="T31" fmla="*/ 4156 h 4396"/>
                <a:gd name="T32" fmla="*/ 1130 w 1175"/>
                <a:gd name="T33" fmla="*/ 4271 h 4396"/>
                <a:gd name="T34" fmla="*/ 468 w 1175"/>
                <a:gd name="T35" fmla="*/ 177 h 4396"/>
                <a:gd name="T36" fmla="*/ 415 w 1175"/>
                <a:gd name="T37" fmla="*/ 186 h 4396"/>
                <a:gd name="T38" fmla="*/ 309 w 1175"/>
                <a:gd name="T39" fmla="*/ 230 h 4396"/>
                <a:gd name="T40" fmla="*/ 230 w 1175"/>
                <a:gd name="T41" fmla="*/ 309 h 4396"/>
                <a:gd name="T42" fmla="*/ 186 w 1175"/>
                <a:gd name="T43" fmla="*/ 415 h 4396"/>
                <a:gd name="T44" fmla="*/ 177 w 1175"/>
                <a:gd name="T45" fmla="*/ 3918 h 4396"/>
                <a:gd name="T46" fmla="*/ 186 w 1175"/>
                <a:gd name="T47" fmla="*/ 3980 h 4396"/>
                <a:gd name="T48" fmla="*/ 230 w 1175"/>
                <a:gd name="T49" fmla="*/ 4086 h 4396"/>
                <a:gd name="T50" fmla="*/ 309 w 1175"/>
                <a:gd name="T51" fmla="*/ 4165 h 4396"/>
                <a:gd name="T52" fmla="*/ 415 w 1175"/>
                <a:gd name="T53" fmla="*/ 4209 h 4396"/>
                <a:gd name="T54" fmla="*/ 927 w 1175"/>
                <a:gd name="T55" fmla="*/ 4218 h 4396"/>
                <a:gd name="T56" fmla="*/ 918 w 1175"/>
                <a:gd name="T57" fmla="*/ 4130 h 4396"/>
                <a:gd name="T58" fmla="*/ 909 w 1175"/>
                <a:gd name="T59" fmla="*/ 353 h 4396"/>
                <a:gd name="T60" fmla="*/ 918 w 1175"/>
                <a:gd name="T61" fmla="*/ 265 h 4396"/>
                <a:gd name="T62" fmla="*/ 468 w 1175"/>
                <a:gd name="T63" fmla="*/ 177 h 4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75" h="4396">
                  <a:moveTo>
                    <a:pt x="1174" y="4395"/>
                  </a:moveTo>
                  <a:lnTo>
                    <a:pt x="468" y="4395"/>
                  </a:lnTo>
                  <a:lnTo>
                    <a:pt x="468" y="4395"/>
                  </a:lnTo>
                  <a:lnTo>
                    <a:pt x="380" y="4386"/>
                  </a:lnTo>
                  <a:lnTo>
                    <a:pt x="291" y="4350"/>
                  </a:lnTo>
                  <a:lnTo>
                    <a:pt x="203" y="4306"/>
                  </a:lnTo>
                  <a:lnTo>
                    <a:pt x="141" y="4253"/>
                  </a:lnTo>
                  <a:lnTo>
                    <a:pt x="80" y="4183"/>
                  </a:lnTo>
                  <a:lnTo>
                    <a:pt x="36" y="4103"/>
                  </a:lnTo>
                  <a:lnTo>
                    <a:pt x="9" y="4015"/>
                  </a:lnTo>
                  <a:lnTo>
                    <a:pt x="0" y="3918"/>
                  </a:lnTo>
                  <a:lnTo>
                    <a:pt x="0" y="468"/>
                  </a:lnTo>
                  <a:lnTo>
                    <a:pt x="0" y="468"/>
                  </a:lnTo>
                  <a:lnTo>
                    <a:pt x="9" y="380"/>
                  </a:lnTo>
                  <a:lnTo>
                    <a:pt x="36" y="292"/>
                  </a:lnTo>
                  <a:lnTo>
                    <a:pt x="80" y="203"/>
                  </a:lnTo>
                  <a:lnTo>
                    <a:pt x="141" y="142"/>
                  </a:lnTo>
                  <a:lnTo>
                    <a:pt x="203" y="80"/>
                  </a:lnTo>
                  <a:lnTo>
                    <a:pt x="291" y="36"/>
                  </a:lnTo>
                  <a:lnTo>
                    <a:pt x="380" y="9"/>
                  </a:lnTo>
                  <a:lnTo>
                    <a:pt x="468" y="0"/>
                  </a:lnTo>
                  <a:lnTo>
                    <a:pt x="1174" y="0"/>
                  </a:lnTo>
                  <a:lnTo>
                    <a:pt x="1130" y="115"/>
                  </a:lnTo>
                  <a:lnTo>
                    <a:pt x="1130" y="115"/>
                  </a:lnTo>
                  <a:lnTo>
                    <a:pt x="1112" y="177"/>
                  </a:lnTo>
                  <a:lnTo>
                    <a:pt x="1103" y="239"/>
                  </a:lnTo>
                  <a:lnTo>
                    <a:pt x="1094" y="292"/>
                  </a:lnTo>
                  <a:lnTo>
                    <a:pt x="1085" y="353"/>
                  </a:lnTo>
                  <a:lnTo>
                    <a:pt x="1085" y="4042"/>
                  </a:lnTo>
                  <a:lnTo>
                    <a:pt x="1085" y="4042"/>
                  </a:lnTo>
                  <a:lnTo>
                    <a:pt x="1094" y="4095"/>
                  </a:lnTo>
                  <a:lnTo>
                    <a:pt x="1103" y="4156"/>
                  </a:lnTo>
                  <a:lnTo>
                    <a:pt x="1112" y="4218"/>
                  </a:lnTo>
                  <a:lnTo>
                    <a:pt x="1130" y="4271"/>
                  </a:lnTo>
                  <a:lnTo>
                    <a:pt x="1174" y="4395"/>
                  </a:lnTo>
                  <a:close/>
                  <a:moveTo>
                    <a:pt x="468" y="177"/>
                  </a:moveTo>
                  <a:lnTo>
                    <a:pt x="468" y="177"/>
                  </a:lnTo>
                  <a:lnTo>
                    <a:pt x="415" y="186"/>
                  </a:lnTo>
                  <a:lnTo>
                    <a:pt x="353" y="203"/>
                  </a:lnTo>
                  <a:lnTo>
                    <a:pt x="309" y="230"/>
                  </a:lnTo>
                  <a:lnTo>
                    <a:pt x="265" y="265"/>
                  </a:lnTo>
                  <a:lnTo>
                    <a:pt x="230" y="309"/>
                  </a:lnTo>
                  <a:lnTo>
                    <a:pt x="203" y="353"/>
                  </a:lnTo>
                  <a:lnTo>
                    <a:pt x="186" y="415"/>
                  </a:lnTo>
                  <a:lnTo>
                    <a:pt x="177" y="468"/>
                  </a:lnTo>
                  <a:lnTo>
                    <a:pt x="177" y="3918"/>
                  </a:lnTo>
                  <a:lnTo>
                    <a:pt x="177" y="3918"/>
                  </a:lnTo>
                  <a:lnTo>
                    <a:pt x="186" y="3980"/>
                  </a:lnTo>
                  <a:lnTo>
                    <a:pt x="203" y="4033"/>
                  </a:lnTo>
                  <a:lnTo>
                    <a:pt x="230" y="4086"/>
                  </a:lnTo>
                  <a:lnTo>
                    <a:pt x="265" y="4130"/>
                  </a:lnTo>
                  <a:lnTo>
                    <a:pt x="309" y="4165"/>
                  </a:lnTo>
                  <a:lnTo>
                    <a:pt x="353" y="4192"/>
                  </a:lnTo>
                  <a:lnTo>
                    <a:pt x="415" y="4209"/>
                  </a:lnTo>
                  <a:lnTo>
                    <a:pt x="468" y="4218"/>
                  </a:lnTo>
                  <a:lnTo>
                    <a:pt x="927" y="4218"/>
                  </a:lnTo>
                  <a:lnTo>
                    <a:pt x="927" y="4218"/>
                  </a:lnTo>
                  <a:lnTo>
                    <a:pt x="918" y="4130"/>
                  </a:lnTo>
                  <a:lnTo>
                    <a:pt x="909" y="4042"/>
                  </a:lnTo>
                  <a:lnTo>
                    <a:pt x="909" y="353"/>
                  </a:lnTo>
                  <a:lnTo>
                    <a:pt x="909" y="353"/>
                  </a:lnTo>
                  <a:lnTo>
                    <a:pt x="918" y="265"/>
                  </a:lnTo>
                  <a:lnTo>
                    <a:pt x="927" y="177"/>
                  </a:lnTo>
                  <a:lnTo>
                    <a:pt x="468" y="1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Helvetica Neue Light"/>
              </a:endParaRPr>
            </a:p>
          </p:txBody>
        </p:sp>
        <p:sp>
          <p:nvSpPr>
            <p:cNvPr id="187" name="Freeform 186"/>
            <p:cNvSpPr>
              <a:spLocks noChangeAspect="1" noChangeArrowheads="1"/>
            </p:cNvSpPr>
            <p:nvPr/>
          </p:nvSpPr>
          <p:spPr bwMode="auto">
            <a:xfrm>
              <a:off x="14358185" y="3878263"/>
              <a:ext cx="2808288" cy="2560637"/>
            </a:xfrm>
            <a:custGeom>
              <a:avLst/>
              <a:gdLst>
                <a:gd name="T0" fmla="*/ 3978 w 7799"/>
                <a:gd name="T1" fmla="*/ 6936 h 7113"/>
                <a:gd name="T2" fmla="*/ 2858 w 7799"/>
                <a:gd name="T3" fmla="*/ 5921 h 7113"/>
                <a:gd name="T4" fmla="*/ 2584 w 7799"/>
                <a:gd name="T5" fmla="*/ 4836 h 7113"/>
                <a:gd name="T6" fmla="*/ 79 w 7799"/>
                <a:gd name="T7" fmla="*/ 4456 h 7113"/>
                <a:gd name="T8" fmla="*/ 212 w 7799"/>
                <a:gd name="T9" fmla="*/ 80 h 7113"/>
                <a:gd name="T10" fmla="*/ 5204 w 7799"/>
                <a:gd name="T11" fmla="*/ 221 h 7113"/>
                <a:gd name="T12" fmla="*/ 5072 w 7799"/>
                <a:gd name="T13" fmla="*/ 4588 h 7113"/>
                <a:gd name="T14" fmla="*/ 3396 w 7799"/>
                <a:gd name="T15" fmla="*/ 5453 h 7113"/>
                <a:gd name="T16" fmla="*/ 4543 w 7799"/>
                <a:gd name="T17" fmla="*/ 6397 h 7113"/>
                <a:gd name="T18" fmla="*/ 5875 w 7799"/>
                <a:gd name="T19" fmla="*/ 6062 h 7113"/>
                <a:gd name="T20" fmla="*/ 6448 w 7799"/>
                <a:gd name="T21" fmla="*/ 3741 h 7113"/>
                <a:gd name="T22" fmla="*/ 5928 w 7799"/>
                <a:gd name="T23" fmla="*/ 3221 h 7113"/>
                <a:gd name="T24" fmla="*/ 5796 w 7799"/>
                <a:gd name="T25" fmla="*/ 2391 h 7113"/>
                <a:gd name="T26" fmla="*/ 6184 w 7799"/>
                <a:gd name="T27" fmla="*/ 1606 h 7113"/>
                <a:gd name="T28" fmla="*/ 6616 w 7799"/>
                <a:gd name="T29" fmla="*/ 1156 h 7113"/>
                <a:gd name="T30" fmla="*/ 7092 w 7799"/>
                <a:gd name="T31" fmla="*/ 1280 h 7113"/>
                <a:gd name="T32" fmla="*/ 7569 w 7799"/>
                <a:gd name="T33" fmla="*/ 1800 h 7113"/>
                <a:gd name="T34" fmla="*/ 7798 w 7799"/>
                <a:gd name="T35" fmla="*/ 2586 h 7113"/>
                <a:gd name="T36" fmla="*/ 7516 w 7799"/>
                <a:gd name="T37" fmla="*/ 3441 h 7113"/>
                <a:gd name="T38" fmla="*/ 7119 w 7799"/>
                <a:gd name="T39" fmla="*/ 5074 h 7113"/>
                <a:gd name="T40" fmla="*/ 6748 w 7799"/>
                <a:gd name="T41" fmla="*/ 6106 h 7113"/>
                <a:gd name="T42" fmla="*/ 5540 w 7799"/>
                <a:gd name="T43" fmla="*/ 7006 h 7113"/>
                <a:gd name="T44" fmla="*/ 2761 w 7799"/>
                <a:gd name="T45" fmla="*/ 4836 h 7113"/>
                <a:gd name="T46" fmla="*/ 3378 w 7799"/>
                <a:gd name="T47" fmla="*/ 6318 h 7113"/>
                <a:gd name="T48" fmla="*/ 4860 w 7799"/>
                <a:gd name="T49" fmla="*/ 6936 h 7113"/>
                <a:gd name="T50" fmla="*/ 6193 w 7799"/>
                <a:gd name="T51" fmla="*/ 6459 h 7113"/>
                <a:gd name="T52" fmla="*/ 6951 w 7799"/>
                <a:gd name="T53" fmla="*/ 4950 h 7113"/>
                <a:gd name="T54" fmla="*/ 7366 w 7799"/>
                <a:gd name="T55" fmla="*/ 3344 h 7113"/>
                <a:gd name="T56" fmla="*/ 7622 w 7799"/>
                <a:gd name="T57" fmla="*/ 2586 h 7113"/>
                <a:gd name="T58" fmla="*/ 7410 w 7799"/>
                <a:gd name="T59" fmla="*/ 1880 h 7113"/>
                <a:gd name="T60" fmla="*/ 6960 w 7799"/>
                <a:gd name="T61" fmla="*/ 1483 h 7113"/>
                <a:gd name="T62" fmla="*/ 6757 w 7799"/>
                <a:gd name="T63" fmla="*/ 1280 h 7113"/>
                <a:gd name="T64" fmla="*/ 6572 w 7799"/>
                <a:gd name="T65" fmla="*/ 1571 h 7113"/>
                <a:gd name="T66" fmla="*/ 6060 w 7799"/>
                <a:gd name="T67" fmla="*/ 2091 h 7113"/>
                <a:gd name="T68" fmla="*/ 5990 w 7799"/>
                <a:gd name="T69" fmla="*/ 2841 h 7113"/>
                <a:gd name="T70" fmla="*/ 6378 w 7799"/>
                <a:gd name="T71" fmla="*/ 3503 h 7113"/>
                <a:gd name="T72" fmla="*/ 6493 w 7799"/>
                <a:gd name="T73" fmla="*/ 5524 h 7113"/>
                <a:gd name="T74" fmla="*/ 5213 w 7799"/>
                <a:gd name="T75" fmla="*/ 6574 h 7113"/>
                <a:gd name="T76" fmla="*/ 3740 w 7799"/>
                <a:gd name="T77" fmla="*/ 6203 h 7113"/>
                <a:gd name="T78" fmla="*/ 3096 w 7799"/>
                <a:gd name="T79" fmla="*/ 4500 h 7113"/>
                <a:gd name="T80" fmla="*/ 5107 w 7799"/>
                <a:gd name="T81" fmla="*/ 4183 h 7113"/>
                <a:gd name="T82" fmla="*/ 4790 w 7799"/>
                <a:gd name="T83" fmla="*/ 177 h 7113"/>
                <a:gd name="T84" fmla="*/ 177 w 7799"/>
                <a:gd name="T85" fmla="*/ 494 h 7113"/>
                <a:gd name="T86" fmla="*/ 485 w 7799"/>
                <a:gd name="T87" fmla="*/ 4500 h 7113"/>
                <a:gd name="T88" fmla="*/ 2019 w 7799"/>
                <a:gd name="T89" fmla="*/ 3256 h 7113"/>
                <a:gd name="T90" fmla="*/ 1525 w 7799"/>
                <a:gd name="T91" fmla="*/ 2338 h 7113"/>
                <a:gd name="T92" fmla="*/ 1931 w 7799"/>
                <a:gd name="T93" fmla="*/ 1474 h 7113"/>
                <a:gd name="T94" fmla="*/ 2866 w 7799"/>
                <a:gd name="T95" fmla="*/ 1244 h 7113"/>
                <a:gd name="T96" fmla="*/ 3669 w 7799"/>
                <a:gd name="T97" fmla="*/ 1906 h 7113"/>
                <a:gd name="T98" fmla="*/ 3616 w 7799"/>
                <a:gd name="T99" fmla="*/ 2868 h 7113"/>
                <a:gd name="T100" fmla="*/ 2752 w 7799"/>
                <a:gd name="T101" fmla="*/ 3441 h 7113"/>
                <a:gd name="T102" fmla="*/ 2046 w 7799"/>
                <a:gd name="T103" fmla="*/ 1615 h 7113"/>
                <a:gd name="T104" fmla="*/ 1702 w 7799"/>
                <a:gd name="T105" fmla="*/ 2338 h 7113"/>
                <a:gd name="T106" fmla="*/ 2117 w 7799"/>
                <a:gd name="T107" fmla="*/ 3115 h 7113"/>
                <a:gd name="T108" fmla="*/ 2919 w 7799"/>
                <a:gd name="T109" fmla="*/ 3230 h 7113"/>
                <a:gd name="T110" fmla="*/ 3537 w 7799"/>
                <a:gd name="T111" fmla="*/ 2612 h 7113"/>
                <a:gd name="T112" fmla="*/ 3413 w 7799"/>
                <a:gd name="T113" fmla="*/ 1809 h 7113"/>
                <a:gd name="T114" fmla="*/ 2637 w 7799"/>
                <a:gd name="T115" fmla="*/ 1403 h 7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799" h="7113">
                  <a:moveTo>
                    <a:pt x="4860" y="7112"/>
                  </a:moveTo>
                  <a:lnTo>
                    <a:pt x="4860" y="7112"/>
                  </a:lnTo>
                  <a:lnTo>
                    <a:pt x="4746" y="7112"/>
                  </a:lnTo>
                  <a:lnTo>
                    <a:pt x="4631" y="7103"/>
                  </a:lnTo>
                  <a:lnTo>
                    <a:pt x="4516" y="7086"/>
                  </a:lnTo>
                  <a:lnTo>
                    <a:pt x="4402" y="7068"/>
                  </a:lnTo>
                  <a:lnTo>
                    <a:pt x="4296" y="7041"/>
                  </a:lnTo>
                  <a:lnTo>
                    <a:pt x="4181" y="7006"/>
                  </a:lnTo>
                  <a:lnTo>
                    <a:pt x="4075" y="6971"/>
                  </a:lnTo>
                  <a:lnTo>
                    <a:pt x="3978" y="6936"/>
                  </a:lnTo>
                  <a:lnTo>
                    <a:pt x="3872" y="6891"/>
                  </a:lnTo>
                  <a:lnTo>
                    <a:pt x="3775" y="6839"/>
                  </a:lnTo>
                  <a:lnTo>
                    <a:pt x="3678" y="6786"/>
                  </a:lnTo>
                  <a:lnTo>
                    <a:pt x="3590" y="6724"/>
                  </a:lnTo>
                  <a:lnTo>
                    <a:pt x="3413" y="6591"/>
                  </a:lnTo>
                  <a:lnTo>
                    <a:pt x="3255" y="6441"/>
                  </a:lnTo>
                  <a:lnTo>
                    <a:pt x="3105" y="6283"/>
                  </a:lnTo>
                  <a:lnTo>
                    <a:pt x="2972" y="6106"/>
                  </a:lnTo>
                  <a:lnTo>
                    <a:pt x="2919" y="6018"/>
                  </a:lnTo>
                  <a:lnTo>
                    <a:pt x="2858" y="5921"/>
                  </a:lnTo>
                  <a:lnTo>
                    <a:pt x="2813" y="5824"/>
                  </a:lnTo>
                  <a:lnTo>
                    <a:pt x="2769" y="5727"/>
                  </a:lnTo>
                  <a:lnTo>
                    <a:pt x="2725" y="5621"/>
                  </a:lnTo>
                  <a:lnTo>
                    <a:pt x="2690" y="5515"/>
                  </a:lnTo>
                  <a:lnTo>
                    <a:pt x="2655" y="5409"/>
                  </a:lnTo>
                  <a:lnTo>
                    <a:pt x="2637" y="5294"/>
                  </a:lnTo>
                  <a:lnTo>
                    <a:pt x="2611" y="5180"/>
                  </a:lnTo>
                  <a:lnTo>
                    <a:pt x="2602" y="5074"/>
                  </a:lnTo>
                  <a:lnTo>
                    <a:pt x="2593" y="4959"/>
                  </a:lnTo>
                  <a:lnTo>
                    <a:pt x="2584" y="4836"/>
                  </a:lnTo>
                  <a:lnTo>
                    <a:pt x="2584" y="4050"/>
                  </a:lnTo>
                  <a:lnTo>
                    <a:pt x="2355" y="4050"/>
                  </a:lnTo>
                  <a:lnTo>
                    <a:pt x="2355" y="4677"/>
                  </a:lnTo>
                  <a:lnTo>
                    <a:pt x="485" y="4677"/>
                  </a:lnTo>
                  <a:lnTo>
                    <a:pt x="485" y="4677"/>
                  </a:lnTo>
                  <a:lnTo>
                    <a:pt x="388" y="4668"/>
                  </a:lnTo>
                  <a:lnTo>
                    <a:pt x="300" y="4633"/>
                  </a:lnTo>
                  <a:lnTo>
                    <a:pt x="212" y="4588"/>
                  </a:lnTo>
                  <a:lnTo>
                    <a:pt x="141" y="4527"/>
                  </a:lnTo>
                  <a:lnTo>
                    <a:pt x="79" y="4456"/>
                  </a:lnTo>
                  <a:lnTo>
                    <a:pt x="35" y="4368"/>
                  </a:lnTo>
                  <a:lnTo>
                    <a:pt x="9" y="4280"/>
                  </a:lnTo>
                  <a:lnTo>
                    <a:pt x="0" y="4183"/>
                  </a:lnTo>
                  <a:lnTo>
                    <a:pt x="0" y="494"/>
                  </a:lnTo>
                  <a:lnTo>
                    <a:pt x="0" y="494"/>
                  </a:lnTo>
                  <a:lnTo>
                    <a:pt x="9" y="397"/>
                  </a:lnTo>
                  <a:lnTo>
                    <a:pt x="35" y="300"/>
                  </a:lnTo>
                  <a:lnTo>
                    <a:pt x="79" y="221"/>
                  </a:lnTo>
                  <a:lnTo>
                    <a:pt x="141" y="141"/>
                  </a:lnTo>
                  <a:lnTo>
                    <a:pt x="212" y="80"/>
                  </a:lnTo>
                  <a:lnTo>
                    <a:pt x="300" y="35"/>
                  </a:lnTo>
                  <a:lnTo>
                    <a:pt x="388" y="9"/>
                  </a:lnTo>
                  <a:lnTo>
                    <a:pt x="485" y="0"/>
                  </a:lnTo>
                  <a:lnTo>
                    <a:pt x="4790" y="0"/>
                  </a:lnTo>
                  <a:lnTo>
                    <a:pt x="4790" y="0"/>
                  </a:lnTo>
                  <a:lnTo>
                    <a:pt x="4896" y="9"/>
                  </a:lnTo>
                  <a:lnTo>
                    <a:pt x="4984" y="35"/>
                  </a:lnTo>
                  <a:lnTo>
                    <a:pt x="5072" y="80"/>
                  </a:lnTo>
                  <a:lnTo>
                    <a:pt x="5143" y="141"/>
                  </a:lnTo>
                  <a:lnTo>
                    <a:pt x="5204" y="221"/>
                  </a:lnTo>
                  <a:lnTo>
                    <a:pt x="5249" y="300"/>
                  </a:lnTo>
                  <a:lnTo>
                    <a:pt x="5275" y="397"/>
                  </a:lnTo>
                  <a:lnTo>
                    <a:pt x="5284" y="494"/>
                  </a:lnTo>
                  <a:lnTo>
                    <a:pt x="5284" y="4183"/>
                  </a:lnTo>
                  <a:lnTo>
                    <a:pt x="5284" y="4183"/>
                  </a:lnTo>
                  <a:lnTo>
                    <a:pt x="5275" y="4280"/>
                  </a:lnTo>
                  <a:lnTo>
                    <a:pt x="5249" y="4368"/>
                  </a:lnTo>
                  <a:lnTo>
                    <a:pt x="5204" y="4456"/>
                  </a:lnTo>
                  <a:lnTo>
                    <a:pt x="5143" y="4527"/>
                  </a:lnTo>
                  <a:lnTo>
                    <a:pt x="5072" y="4588"/>
                  </a:lnTo>
                  <a:lnTo>
                    <a:pt x="4984" y="4633"/>
                  </a:lnTo>
                  <a:lnTo>
                    <a:pt x="4896" y="4668"/>
                  </a:lnTo>
                  <a:lnTo>
                    <a:pt x="4790" y="4677"/>
                  </a:lnTo>
                  <a:lnTo>
                    <a:pt x="3272" y="4677"/>
                  </a:lnTo>
                  <a:lnTo>
                    <a:pt x="3272" y="4836"/>
                  </a:lnTo>
                  <a:lnTo>
                    <a:pt x="3272" y="4836"/>
                  </a:lnTo>
                  <a:lnTo>
                    <a:pt x="3281" y="5003"/>
                  </a:lnTo>
                  <a:lnTo>
                    <a:pt x="3299" y="5162"/>
                  </a:lnTo>
                  <a:lnTo>
                    <a:pt x="3343" y="5312"/>
                  </a:lnTo>
                  <a:lnTo>
                    <a:pt x="3396" y="5453"/>
                  </a:lnTo>
                  <a:lnTo>
                    <a:pt x="3458" y="5594"/>
                  </a:lnTo>
                  <a:lnTo>
                    <a:pt x="3537" y="5727"/>
                  </a:lnTo>
                  <a:lnTo>
                    <a:pt x="3634" y="5850"/>
                  </a:lnTo>
                  <a:lnTo>
                    <a:pt x="3740" y="5965"/>
                  </a:lnTo>
                  <a:lnTo>
                    <a:pt x="3846" y="6062"/>
                  </a:lnTo>
                  <a:lnTo>
                    <a:pt x="3969" y="6159"/>
                  </a:lnTo>
                  <a:lnTo>
                    <a:pt x="4102" y="6239"/>
                  </a:lnTo>
                  <a:lnTo>
                    <a:pt x="4243" y="6300"/>
                  </a:lnTo>
                  <a:lnTo>
                    <a:pt x="4384" y="6362"/>
                  </a:lnTo>
                  <a:lnTo>
                    <a:pt x="4543" y="6397"/>
                  </a:lnTo>
                  <a:lnTo>
                    <a:pt x="4702" y="6424"/>
                  </a:lnTo>
                  <a:lnTo>
                    <a:pt x="4860" y="6433"/>
                  </a:lnTo>
                  <a:lnTo>
                    <a:pt x="4860" y="6433"/>
                  </a:lnTo>
                  <a:lnTo>
                    <a:pt x="5019" y="6424"/>
                  </a:lnTo>
                  <a:lnTo>
                    <a:pt x="5178" y="6397"/>
                  </a:lnTo>
                  <a:lnTo>
                    <a:pt x="5337" y="6362"/>
                  </a:lnTo>
                  <a:lnTo>
                    <a:pt x="5478" y="6300"/>
                  </a:lnTo>
                  <a:lnTo>
                    <a:pt x="5619" y="6239"/>
                  </a:lnTo>
                  <a:lnTo>
                    <a:pt x="5751" y="6159"/>
                  </a:lnTo>
                  <a:lnTo>
                    <a:pt x="5875" y="6062"/>
                  </a:lnTo>
                  <a:lnTo>
                    <a:pt x="5990" y="5965"/>
                  </a:lnTo>
                  <a:lnTo>
                    <a:pt x="6087" y="5850"/>
                  </a:lnTo>
                  <a:lnTo>
                    <a:pt x="6184" y="5727"/>
                  </a:lnTo>
                  <a:lnTo>
                    <a:pt x="6263" y="5594"/>
                  </a:lnTo>
                  <a:lnTo>
                    <a:pt x="6325" y="5453"/>
                  </a:lnTo>
                  <a:lnTo>
                    <a:pt x="6378" y="5312"/>
                  </a:lnTo>
                  <a:lnTo>
                    <a:pt x="6422" y="5162"/>
                  </a:lnTo>
                  <a:lnTo>
                    <a:pt x="6440" y="5003"/>
                  </a:lnTo>
                  <a:lnTo>
                    <a:pt x="6448" y="4836"/>
                  </a:lnTo>
                  <a:lnTo>
                    <a:pt x="6448" y="3741"/>
                  </a:lnTo>
                  <a:lnTo>
                    <a:pt x="6448" y="3741"/>
                  </a:lnTo>
                  <a:lnTo>
                    <a:pt x="6378" y="3706"/>
                  </a:lnTo>
                  <a:lnTo>
                    <a:pt x="6307" y="3671"/>
                  </a:lnTo>
                  <a:lnTo>
                    <a:pt x="6246" y="3618"/>
                  </a:lnTo>
                  <a:lnTo>
                    <a:pt x="6184" y="3565"/>
                  </a:lnTo>
                  <a:lnTo>
                    <a:pt x="6122" y="3503"/>
                  </a:lnTo>
                  <a:lnTo>
                    <a:pt x="6069" y="3441"/>
                  </a:lnTo>
                  <a:lnTo>
                    <a:pt x="6016" y="3371"/>
                  </a:lnTo>
                  <a:lnTo>
                    <a:pt x="5972" y="3291"/>
                  </a:lnTo>
                  <a:lnTo>
                    <a:pt x="5928" y="3221"/>
                  </a:lnTo>
                  <a:lnTo>
                    <a:pt x="5893" y="3133"/>
                  </a:lnTo>
                  <a:lnTo>
                    <a:pt x="5857" y="3053"/>
                  </a:lnTo>
                  <a:lnTo>
                    <a:pt x="5831" y="2965"/>
                  </a:lnTo>
                  <a:lnTo>
                    <a:pt x="5813" y="2868"/>
                  </a:lnTo>
                  <a:lnTo>
                    <a:pt x="5796" y="2780"/>
                  </a:lnTo>
                  <a:lnTo>
                    <a:pt x="5787" y="2683"/>
                  </a:lnTo>
                  <a:lnTo>
                    <a:pt x="5787" y="2586"/>
                  </a:lnTo>
                  <a:lnTo>
                    <a:pt x="5787" y="2586"/>
                  </a:lnTo>
                  <a:lnTo>
                    <a:pt x="5787" y="2488"/>
                  </a:lnTo>
                  <a:lnTo>
                    <a:pt x="5796" y="2391"/>
                  </a:lnTo>
                  <a:lnTo>
                    <a:pt x="5813" y="2303"/>
                  </a:lnTo>
                  <a:lnTo>
                    <a:pt x="5831" y="2206"/>
                  </a:lnTo>
                  <a:lnTo>
                    <a:pt x="5857" y="2118"/>
                  </a:lnTo>
                  <a:lnTo>
                    <a:pt x="5893" y="2038"/>
                  </a:lnTo>
                  <a:lnTo>
                    <a:pt x="5928" y="1950"/>
                  </a:lnTo>
                  <a:lnTo>
                    <a:pt x="5972" y="1871"/>
                  </a:lnTo>
                  <a:lnTo>
                    <a:pt x="6016" y="1800"/>
                  </a:lnTo>
                  <a:lnTo>
                    <a:pt x="6069" y="1730"/>
                  </a:lnTo>
                  <a:lnTo>
                    <a:pt x="6122" y="1668"/>
                  </a:lnTo>
                  <a:lnTo>
                    <a:pt x="6184" y="1606"/>
                  </a:lnTo>
                  <a:lnTo>
                    <a:pt x="6246" y="1553"/>
                  </a:lnTo>
                  <a:lnTo>
                    <a:pt x="6316" y="1500"/>
                  </a:lnTo>
                  <a:lnTo>
                    <a:pt x="6387" y="1465"/>
                  </a:lnTo>
                  <a:lnTo>
                    <a:pt x="6457" y="1421"/>
                  </a:lnTo>
                  <a:lnTo>
                    <a:pt x="6457" y="1421"/>
                  </a:lnTo>
                  <a:lnTo>
                    <a:pt x="6466" y="1359"/>
                  </a:lnTo>
                  <a:lnTo>
                    <a:pt x="6493" y="1288"/>
                  </a:lnTo>
                  <a:lnTo>
                    <a:pt x="6528" y="1235"/>
                  </a:lnTo>
                  <a:lnTo>
                    <a:pt x="6563" y="1191"/>
                  </a:lnTo>
                  <a:lnTo>
                    <a:pt x="6616" y="1156"/>
                  </a:lnTo>
                  <a:lnTo>
                    <a:pt x="6669" y="1121"/>
                  </a:lnTo>
                  <a:lnTo>
                    <a:pt x="6731" y="1103"/>
                  </a:lnTo>
                  <a:lnTo>
                    <a:pt x="6793" y="1103"/>
                  </a:lnTo>
                  <a:lnTo>
                    <a:pt x="6793" y="1103"/>
                  </a:lnTo>
                  <a:lnTo>
                    <a:pt x="6854" y="1103"/>
                  </a:lnTo>
                  <a:lnTo>
                    <a:pt x="6907" y="1121"/>
                  </a:lnTo>
                  <a:lnTo>
                    <a:pt x="6960" y="1147"/>
                  </a:lnTo>
                  <a:lnTo>
                    <a:pt x="7013" y="1183"/>
                  </a:lnTo>
                  <a:lnTo>
                    <a:pt x="7057" y="1227"/>
                  </a:lnTo>
                  <a:lnTo>
                    <a:pt x="7092" y="1280"/>
                  </a:lnTo>
                  <a:lnTo>
                    <a:pt x="7119" y="1350"/>
                  </a:lnTo>
                  <a:lnTo>
                    <a:pt x="7128" y="1421"/>
                  </a:lnTo>
                  <a:lnTo>
                    <a:pt x="7128" y="1421"/>
                  </a:lnTo>
                  <a:lnTo>
                    <a:pt x="7207" y="1465"/>
                  </a:lnTo>
                  <a:lnTo>
                    <a:pt x="7278" y="1500"/>
                  </a:lnTo>
                  <a:lnTo>
                    <a:pt x="7340" y="1553"/>
                  </a:lnTo>
                  <a:lnTo>
                    <a:pt x="7401" y="1606"/>
                  </a:lnTo>
                  <a:lnTo>
                    <a:pt x="7463" y="1668"/>
                  </a:lnTo>
                  <a:lnTo>
                    <a:pt x="7516" y="1730"/>
                  </a:lnTo>
                  <a:lnTo>
                    <a:pt x="7569" y="1800"/>
                  </a:lnTo>
                  <a:lnTo>
                    <a:pt x="7613" y="1880"/>
                  </a:lnTo>
                  <a:lnTo>
                    <a:pt x="7657" y="1950"/>
                  </a:lnTo>
                  <a:lnTo>
                    <a:pt x="7692" y="2038"/>
                  </a:lnTo>
                  <a:lnTo>
                    <a:pt x="7728" y="2118"/>
                  </a:lnTo>
                  <a:lnTo>
                    <a:pt x="7754" y="2206"/>
                  </a:lnTo>
                  <a:lnTo>
                    <a:pt x="7772" y="2303"/>
                  </a:lnTo>
                  <a:lnTo>
                    <a:pt x="7789" y="2391"/>
                  </a:lnTo>
                  <a:lnTo>
                    <a:pt x="7798" y="2488"/>
                  </a:lnTo>
                  <a:lnTo>
                    <a:pt x="7798" y="2586"/>
                  </a:lnTo>
                  <a:lnTo>
                    <a:pt x="7798" y="2586"/>
                  </a:lnTo>
                  <a:lnTo>
                    <a:pt x="7798" y="2683"/>
                  </a:lnTo>
                  <a:lnTo>
                    <a:pt x="7789" y="2780"/>
                  </a:lnTo>
                  <a:lnTo>
                    <a:pt x="7772" y="2868"/>
                  </a:lnTo>
                  <a:lnTo>
                    <a:pt x="7754" y="2965"/>
                  </a:lnTo>
                  <a:lnTo>
                    <a:pt x="7728" y="3053"/>
                  </a:lnTo>
                  <a:lnTo>
                    <a:pt x="7692" y="3133"/>
                  </a:lnTo>
                  <a:lnTo>
                    <a:pt x="7657" y="3221"/>
                  </a:lnTo>
                  <a:lnTo>
                    <a:pt x="7613" y="3291"/>
                  </a:lnTo>
                  <a:lnTo>
                    <a:pt x="7569" y="3371"/>
                  </a:lnTo>
                  <a:lnTo>
                    <a:pt x="7516" y="3441"/>
                  </a:lnTo>
                  <a:lnTo>
                    <a:pt x="7463" y="3503"/>
                  </a:lnTo>
                  <a:lnTo>
                    <a:pt x="7401" y="3565"/>
                  </a:lnTo>
                  <a:lnTo>
                    <a:pt x="7340" y="3618"/>
                  </a:lnTo>
                  <a:lnTo>
                    <a:pt x="7278" y="3671"/>
                  </a:lnTo>
                  <a:lnTo>
                    <a:pt x="7207" y="3706"/>
                  </a:lnTo>
                  <a:lnTo>
                    <a:pt x="7137" y="3741"/>
                  </a:lnTo>
                  <a:lnTo>
                    <a:pt x="7137" y="4836"/>
                  </a:lnTo>
                  <a:lnTo>
                    <a:pt x="7137" y="4836"/>
                  </a:lnTo>
                  <a:lnTo>
                    <a:pt x="7128" y="4959"/>
                  </a:lnTo>
                  <a:lnTo>
                    <a:pt x="7119" y="5074"/>
                  </a:lnTo>
                  <a:lnTo>
                    <a:pt x="7110" y="5180"/>
                  </a:lnTo>
                  <a:lnTo>
                    <a:pt x="7092" y="5294"/>
                  </a:lnTo>
                  <a:lnTo>
                    <a:pt x="7066" y="5409"/>
                  </a:lnTo>
                  <a:lnTo>
                    <a:pt x="7031" y="5515"/>
                  </a:lnTo>
                  <a:lnTo>
                    <a:pt x="6995" y="5621"/>
                  </a:lnTo>
                  <a:lnTo>
                    <a:pt x="6951" y="5727"/>
                  </a:lnTo>
                  <a:lnTo>
                    <a:pt x="6907" y="5824"/>
                  </a:lnTo>
                  <a:lnTo>
                    <a:pt x="6863" y="5921"/>
                  </a:lnTo>
                  <a:lnTo>
                    <a:pt x="6801" y="6018"/>
                  </a:lnTo>
                  <a:lnTo>
                    <a:pt x="6748" y="6106"/>
                  </a:lnTo>
                  <a:lnTo>
                    <a:pt x="6616" y="6283"/>
                  </a:lnTo>
                  <a:lnTo>
                    <a:pt x="6466" y="6441"/>
                  </a:lnTo>
                  <a:lnTo>
                    <a:pt x="6307" y="6591"/>
                  </a:lnTo>
                  <a:lnTo>
                    <a:pt x="6131" y="6724"/>
                  </a:lnTo>
                  <a:lnTo>
                    <a:pt x="6043" y="6786"/>
                  </a:lnTo>
                  <a:lnTo>
                    <a:pt x="5946" y="6839"/>
                  </a:lnTo>
                  <a:lnTo>
                    <a:pt x="5848" y="6891"/>
                  </a:lnTo>
                  <a:lnTo>
                    <a:pt x="5743" y="6936"/>
                  </a:lnTo>
                  <a:lnTo>
                    <a:pt x="5646" y="6971"/>
                  </a:lnTo>
                  <a:lnTo>
                    <a:pt x="5540" y="7006"/>
                  </a:lnTo>
                  <a:lnTo>
                    <a:pt x="5425" y="7041"/>
                  </a:lnTo>
                  <a:lnTo>
                    <a:pt x="5319" y="7068"/>
                  </a:lnTo>
                  <a:lnTo>
                    <a:pt x="5204" y="7086"/>
                  </a:lnTo>
                  <a:lnTo>
                    <a:pt x="5090" y="7103"/>
                  </a:lnTo>
                  <a:lnTo>
                    <a:pt x="4975" y="7112"/>
                  </a:lnTo>
                  <a:lnTo>
                    <a:pt x="4860" y="7112"/>
                  </a:lnTo>
                  <a:close/>
                  <a:moveTo>
                    <a:pt x="2178" y="3874"/>
                  </a:moveTo>
                  <a:lnTo>
                    <a:pt x="2761" y="3874"/>
                  </a:lnTo>
                  <a:lnTo>
                    <a:pt x="2761" y="4836"/>
                  </a:lnTo>
                  <a:lnTo>
                    <a:pt x="2761" y="4836"/>
                  </a:lnTo>
                  <a:lnTo>
                    <a:pt x="2769" y="4950"/>
                  </a:lnTo>
                  <a:lnTo>
                    <a:pt x="2769" y="5056"/>
                  </a:lnTo>
                  <a:lnTo>
                    <a:pt x="2787" y="5153"/>
                  </a:lnTo>
                  <a:lnTo>
                    <a:pt x="2805" y="5259"/>
                  </a:lnTo>
                  <a:lnTo>
                    <a:pt x="2858" y="5462"/>
                  </a:lnTo>
                  <a:lnTo>
                    <a:pt x="2928" y="5656"/>
                  </a:lnTo>
                  <a:lnTo>
                    <a:pt x="3016" y="5841"/>
                  </a:lnTo>
                  <a:lnTo>
                    <a:pt x="3122" y="6009"/>
                  </a:lnTo>
                  <a:lnTo>
                    <a:pt x="3246" y="6168"/>
                  </a:lnTo>
                  <a:lnTo>
                    <a:pt x="3378" y="6318"/>
                  </a:lnTo>
                  <a:lnTo>
                    <a:pt x="3528" y="6459"/>
                  </a:lnTo>
                  <a:lnTo>
                    <a:pt x="3687" y="6574"/>
                  </a:lnTo>
                  <a:lnTo>
                    <a:pt x="3863" y="6680"/>
                  </a:lnTo>
                  <a:lnTo>
                    <a:pt x="4049" y="6768"/>
                  </a:lnTo>
                  <a:lnTo>
                    <a:pt x="4234" y="6839"/>
                  </a:lnTo>
                  <a:lnTo>
                    <a:pt x="4437" y="6891"/>
                  </a:lnTo>
                  <a:lnTo>
                    <a:pt x="4543" y="6909"/>
                  </a:lnTo>
                  <a:lnTo>
                    <a:pt x="4649" y="6927"/>
                  </a:lnTo>
                  <a:lnTo>
                    <a:pt x="4754" y="6936"/>
                  </a:lnTo>
                  <a:lnTo>
                    <a:pt x="4860" y="6936"/>
                  </a:lnTo>
                  <a:lnTo>
                    <a:pt x="4860" y="6936"/>
                  </a:lnTo>
                  <a:lnTo>
                    <a:pt x="4966" y="6936"/>
                  </a:lnTo>
                  <a:lnTo>
                    <a:pt x="5072" y="6927"/>
                  </a:lnTo>
                  <a:lnTo>
                    <a:pt x="5178" y="6909"/>
                  </a:lnTo>
                  <a:lnTo>
                    <a:pt x="5284" y="6891"/>
                  </a:lnTo>
                  <a:lnTo>
                    <a:pt x="5487" y="6839"/>
                  </a:lnTo>
                  <a:lnTo>
                    <a:pt x="5672" y="6768"/>
                  </a:lnTo>
                  <a:lnTo>
                    <a:pt x="5857" y="6680"/>
                  </a:lnTo>
                  <a:lnTo>
                    <a:pt x="6034" y="6574"/>
                  </a:lnTo>
                  <a:lnTo>
                    <a:pt x="6193" y="6459"/>
                  </a:lnTo>
                  <a:lnTo>
                    <a:pt x="6343" y="6318"/>
                  </a:lnTo>
                  <a:lnTo>
                    <a:pt x="6475" y="6168"/>
                  </a:lnTo>
                  <a:lnTo>
                    <a:pt x="6598" y="6009"/>
                  </a:lnTo>
                  <a:lnTo>
                    <a:pt x="6704" y="5841"/>
                  </a:lnTo>
                  <a:lnTo>
                    <a:pt x="6793" y="5656"/>
                  </a:lnTo>
                  <a:lnTo>
                    <a:pt x="6863" y="5462"/>
                  </a:lnTo>
                  <a:lnTo>
                    <a:pt x="6916" y="5259"/>
                  </a:lnTo>
                  <a:lnTo>
                    <a:pt x="6934" y="5153"/>
                  </a:lnTo>
                  <a:lnTo>
                    <a:pt x="6951" y="5056"/>
                  </a:lnTo>
                  <a:lnTo>
                    <a:pt x="6951" y="4950"/>
                  </a:lnTo>
                  <a:lnTo>
                    <a:pt x="6960" y="4836"/>
                  </a:lnTo>
                  <a:lnTo>
                    <a:pt x="6960" y="3627"/>
                  </a:lnTo>
                  <a:lnTo>
                    <a:pt x="7013" y="3600"/>
                  </a:lnTo>
                  <a:lnTo>
                    <a:pt x="7013" y="3600"/>
                  </a:lnTo>
                  <a:lnTo>
                    <a:pt x="7084" y="3574"/>
                  </a:lnTo>
                  <a:lnTo>
                    <a:pt x="7145" y="3538"/>
                  </a:lnTo>
                  <a:lnTo>
                    <a:pt x="7207" y="3503"/>
                  </a:lnTo>
                  <a:lnTo>
                    <a:pt x="7260" y="3459"/>
                  </a:lnTo>
                  <a:lnTo>
                    <a:pt x="7313" y="3406"/>
                  </a:lnTo>
                  <a:lnTo>
                    <a:pt x="7366" y="3344"/>
                  </a:lnTo>
                  <a:lnTo>
                    <a:pt x="7410" y="3291"/>
                  </a:lnTo>
                  <a:lnTo>
                    <a:pt x="7454" y="3221"/>
                  </a:lnTo>
                  <a:lnTo>
                    <a:pt x="7490" y="3150"/>
                  </a:lnTo>
                  <a:lnTo>
                    <a:pt x="7525" y="3080"/>
                  </a:lnTo>
                  <a:lnTo>
                    <a:pt x="7560" y="3000"/>
                  </a:lnTo>
                  <a:lnTo>
                    <a:pt x="7578" y="2930"/>
                  </a:lnTo>
                  <a:lnTo>
                    <a:pt x="7595" y="2841"/>
                  </a:lnTo>
                  <a:lnTo>
                    <a:pt x="7613" y="2762"/>
                  </a:lnTo>
                  <a:lnTo>
                    <a:pt x="7622" y="2674"/>
                  </a:lnTo>
                  <a:lnTo>
                    <a:pt x="7622" y="2586"/>
                  </a:lnTo>
                  <a:lnTo>
                    <a:pt x="7622" y="2586"/>
                  </a:lnTo>
                  <a:lnTo>
                    <a:pt x="7622" y="2497"/>
                  </a:lnTo>
                  <a:lnTo>
                    <a:pt x="7613" y="2409"/>
                  </a:lnTo>
                  <a:lnTo>
                    <a:pt x="7595" y="2330"/>
                  </a:lnTo>
                  <a:lnTo>
                    <a:pt x="7578" y="2250"/>
                  </a:lnTo>
                  <a:lnTo>
                    <a:pt x="7560" y="2171"/>
                  </a:lnTo>
                  <a:lnTo>
                    <a:pt x="7525" y="2091"/>
                  </a:lnTo>
                  <a:lnTo>
                    <a:pt x="7490" y="2021"/>
                  </a:lnTo>
                  <a:lnTo>
                    <a:pt x="7454" y="1950"/>
                  </a:lnTo>
                  <a:lnTo>
                    <a:pt x="7410" y="1880"/>
                  </a:lnTo>
                  <a:lnTo>
                    <a:pt x="7366" y="1827"/>
                  </a:lnTo>
                  <a:lnTo>
                    <a:pt x="7313" y="1765"/>
                  </a:lnTo>
                  <a:lnTo>
                    <a:pt x="7260" y="1712"/>
                  </a:lnTo>
                  <a:lnTo>
                    <a:pt x="7207" y="1668"/>
                  </a:lnTo>
                  <a:lnTo>
                    <a:pt x="7145" y="1633"/>
                  </a:lnTo>
                  <a:lnTo>
                    <a:pt x="7084" y="1597"/>
                  </a:lnTo>
                  <a:lnTo>
                    <a:pt x="7013" y="1571"/>
                  </a:lnTo>
                  <a:lnTo>
                    <a:pt x="6960" y="1544"/>
                  </a:lnTo>
                  <a:lnTo>
                    <a:pt x="6960" y="1483"/>
                  </a:lnTo>
                  <a:lnTo>
                    <a:pt x="6960" y="1483"/>
                  </a:lnTo>
                  <a:lnTo>
                    <a:pt x="6951" y="1438"/>
                  </a:lnTo>
                  <a:lnTo>
                    <a:pt x="6942" y="1394"/>
                  </a:lnTo>
                  <a:lnTo>
                    <a:pt x="6934" y="1359"/>
                  </a:lnTo>
                  <a:lnTo>
                    <a:pt x="6916" y="1333"/>
                  </a:lnTo>
                  <a:lnTo>
                    <a:pt x="6890" y="1306"/>
                  </a:lnTo>
                  <a:lnTo>
                    <a:pt x="6863" y="1288"/>
                  </a:lnTo>
                  <a:lnTo>
                    <a:pt x="6828" y="1280"/>
                  </a:lnTo>
                  <a:lnTo>
                    <a:pt x="6793" y="1280"/>
                  </a:lnTo>
                  <a:lnTo>
                    <a:pt x="6793" y="1280"/>
                  </a:lnTo>
                  <a:lnTo>
                    <a:pt x="6757" y="1280"/>
                  </a:lnTo>
                  <a:lnTo>
                    <a:pt x="6722" y="1288"/>
                  </a:lnTo>
                  <a:lnTo>
                    <a:pt x="6695" y="1306"/>
                  </a:lnTo>
                  <a:lnTo>
                    <a:pt x="6669" y="1333"/>
                  </a:lnTo>
                  <a:lnTo>
                    <a:pt x="6651" y="1368"/>
                  </a:lnTo>
                  <a:lnTo>
                    <a:pt x="6643" y="1403"/>
                  </a:lnTo>
                  <a:lnTo>
                    <a:pt x="6634" y="1438"/>
                  </a:lnTo>
                  <a:lnTo>
                    <a:pt x="6625" y="1483"/>
                  </a:lnTo>
                  <a:lnTo>
                    <a:pt x="6625" y="1544"/>
                  </a:lnTo>
                  <a:lnTo>
                    <a:pt x="6572" y="1571"/>
                  </a:lnTo>
                  <a:lnTo>
                    <a:pt x="6572" y="1571"/>
                  </a:lnTo>
                  <a:lnTo>
                    <a:pt x="6501" y="1597"/>
                  </a:lnTo>
                  <a:lnTo>
                    <a:pt x="6440" y="1633"/>
                  </a:lnTo>
                  <a:lnTo>
                    <a:pt x="6378" y="1668"/>
                  </a:lnTo>
                  <a:lnTo>
                    <a:pt x="6325" y="1712"/>
                  </a:lnTo>
                  <a:lnTo>
                    <a:pt x="6272" y="1765"/>
                  </a:lnTo>
                  <a:lnTo>
                    <a:pt x="6219" y="1827"/>
                  </a:lnTo>
                  <a:lnTo>
                    <a:pt x="6175" y="1880"/>
                  </a:lnTo>
                  <a:lnTo>
                    <a:pt x="6131" y="1950"/>
                  </a:lnTo>
                  <a:lnTo>
                    <a:pt x="6096" y="2021"/>
                  </a:lnTo>
                  <a:lnTo>
                    <a:pt x="6060" y="2091"/>
                  </a:lnTo>
                  <a:lnTo>
                    <a:pt x="6034" y="2171"/>
                  </a:lnTo>
                  <a:lnTo>
                    <a:pt x="6007" y="2250"/>
                  </a:lnTo>
                  <a:lnTo>
                    <a:pt x="5990" y="2330"/>
                  </a:lnTo>
                  <a:lnTo>
                    <a:pt x="5972" y="2409"/>
                  </a:lnTo>
                  <a:lnTo>
                    <a:pt x="5963" y="2497"/>
                  </a:lnTo>
                  <a:lnTo>
                    <a:pt x="5963" y="2586"/>
                  </a:lnTo>
                  <a:lnTo>
                    <a:pt x="5963" y="2586"/>
                  </a:lnTo>
                  <a:lnTo>
                    <a:pt x="5963" y="2674"/>
                  </a:lnTo>
                  <a:lnTo>
                    <a:pt x="5972" y="2762"/>
                  </a:lnTo>
                  <a:lnTo>
                    <a:pt x="5990" y="2841"/>
                  </a:lnTo>
                  <a:lnTo>
                    <a:pt x="6007" y="2930"/>
                  </a:lnTo>
                  <a:lnTo>
                    <a:pt x="6034" y="3000"/>
                  </a:lnTo>
                  <a:lnTo>
                    <a:pt x="6060" y="3080"/>
                  </a:lnTo>
                  <a:lnTo>
                    <a:pt x="6096" y="3150"/>
                  </a:lnTo>
                  <a:lnTo>
                    <a:pt x="6131" y="3221"/>
                  </a:lnTo>
                  <a:lnTo>
                    <a:pt x="6175" y="3291"/>
                  </a:lnTo>
                  <a:lnTo>
                    <a:pt x="6219" y="3344"/>
                  </a:lnTo>
                  <a:lnTo>
                    <a:pt x="6272" y="3406"/>
                  </a:lnTo>
                  <a:lnTo>
                    <a:pt x="6325" y="3459"/>
                  </a:lnTo>
                  <a:lnTo>
                    <a:pt x="6378" y="3503"/>
                  </a:lnTo>
                  <a:lnTo>
                    <a:pt x="6440" y="3538"/>
                  </a:lnTo>
                  <a:lnTo>
                    <a:pt x="6501" y="3574"/>
                  </a:lnTo>
                  <a:lnTo>
                    <a:pt x="6572" y="3600"/>
                  </a:lnTo>
                  <a:lnTo>
                    <a:pt x="6625" y="3627"/>
                  </a:lnTo>
                  <a:lnTo>
                    <a:pt x="6625" y="4836"/>
                  </a:lnTo>
                  <a:lnTo>
                    <a:pt x="6625" y="4836"/>
                  </a:lnTo>
                  <a:lnTo>
                    <a:pt x="6616" y="5021"/>
                  </a:lnTo>
                  <a:lnTo>
                    <a:pt x="6590" y="5197"/>
                  </a:lnTo>
                  <a:lnTo>
                    <a:pt x="6545" y="5365"/>
                  </a:lnTo>
                  <a:lnTo>
                    <a:pt x="6493" y="5524"/>
                  </a:lnTo>
                  <a:lnTo>
                    <a:pt x="6413" y="5683"/>
                  </a:lnTo>
                  <a:lnTo>
                    <a:pt x="6325" y="5824"/>
                  </a:lnTo>
                  <a:lnTo>
                    <a:pt x="6228" y="5965"/>
                  </a:lnTo>
                  <a:lnTo>
                    <a:pt x="6113" y="6088"/>
                  </a:lnTo>
                  <a:lnTo>
                    <a:pt x="5981" y="6203"/>
                  </a:lnTo>
                  <a:lnTo>
                    <a:pt x="5848" y="6300"/>
                  </a:lnTo>
                  <a:lnTo>
                    <a:pt x="5699" y="6389"/>
                  </a:lnTo>
                  <a:lnTo>
                    <a:pt x="5549" y="6468"/>
                  </a:lnTo>
                  <a:lnTo>
                    <a:pt x="5390" y="6530"/>
                  </a:lnTo>
                  <a:lnTo>
                    <a:pt x="5213" y="6574"/>
                  </a:lnTo>
                  <a:lnTo>
                    <a:pt x="5037" y="6600"/>
                  </a:lnTo>
                  <a:lnTo>
                    <a:pt x="4860" y="6609"/>
                  </a:lnTo>
                  <a:lnTo>
                    <a:pt x="4860" y="6609"/>
                  </a:lnTo>
                  <a:lnTo>
                    <a:pt x="4684" y="6600"/>
                  </a:lnTo>
                  <a:lnTo>
                    <a:pt x="4507" y="6574"/>
                  </a:lnTo>
                  <a:lnTo>
                    <a:pt x="4340" y="6530"/>
                  </a:lnTo>
                  <a:lnTo>
                    <a:pt x="4172" y="6468"/>
                  </a:lnTo>
                  <a:lnTo>
                    <a:pt x="4022" y="6389"/>
                  </a:lnTo>
                  <a:lnTo>
                    <a:pt x="3872" y="6300"/>
                  </a:lnTo>
                  <a:lnTo>
                    <a:pt x="3740" y="6203"/>
                  </a:lnTo>
                  <a:lnTo>
                    <a:pt x="3608" y="6088"/>
                  </a:lnTo>
                  <a:lnTo>
                    <a:pt x="3493" y="5965"/>
                  </a:lnTo>
                  <a:lnTo>
                    <a:pt x="3396" y="5824"/>
                  </a:lnTo>
                  <a:lnTo>
                    <a:pt x="3308" y="5683"/>
                  </a:lnTo>
                  <a:lnTo>
                    <a:pt x="3228" y="5524"/>
                  </a:lnTo>
                  <a:lnTo>
                    <a:pt x="3175" y="5365"/>
                  </a:lnTo>
                  <a:lnTo>
                    <a:pt x="3131" y="5197"/>
                  </a:lnTo>
                  <a:lnTo>
                    <a:pt x="3105" y="5021"/>
                  </a:lnTo>
                  <a:lnTo>
                    <a:pt x="3096" y="4836"/>
                  </a:lnTo>
                  <a:lnTo>
                    <a:pt x="3096" y="4500"/>
                  </a:lnTo>
                  <a:lnTo>
                    <a:pt x="4790" y="4500"/>
                  </a:lnTo>
                  <a:lnTo>
                    <a:pt x="4790" y="4500"/>
                  </a:lnTo>
                  <a:lnTo>
                    <a:pt x="4860" y="4491"/>
                  </a:lnTo>
                  <a:lnTo>
                    <a:pt x="4913" y="4474"/>
                  </a:lnTo>
                  <a:lnTo>
                    <a:pt x="4966" y="4447"/>
                  </a:lnTo>
                  <a:lnTo>
                    <a:pt x="5019" y="4403"/>
                  </a:lnTo>
                  <a:lnTo>
                    <a:pt x="5054" y="4359"/>
                  </a:lnTo>
                  <a:lnTo>
                    <a:pt x="5081" y="4306"/>
                  </a:lnTo>
                  <a:lnTo>
                    <a:pt x="5107" y="4244"/>
                  </a:lnTo>
                  <a:lnTo>
                    <a:pt x="5107" y="4183"/>
                  </a:lnTo>
                  <a:lnTo>
                    <a:pt x="5107" y="494"/>
                  </a:lnTo>
                  <a:lnTo>
                    <a:pt x="5107" y="494"/>
                  </a:lnTo>
                  <a:lnTo>
                    <a:pt x="5107" y="433"/>
                  </a:lnTo>
                  <a:lnTo>
                    <a:pt x="5081" y="371"/>
                  </a:lnTo>
                  <a:lnTo>
                    <a:pt x="5054" y="318"/>
                  </a:lnTo>
                  <a:lnTo>
                    <a:pt x="5019" y="265"/>
                  </a:lnTo>
                  <a:lnTo>
                    <a:pt x="4966" y="230"/>
                  </a:lnTo>
                  <a:lnTo>
                    <a:pt x="4913" y="203"/>
                  </a:lnTo>
                  <a:lnTo>
                    <a:pt x="4860" y="185"/>
                  </a:lnTo>
                  <a:lnTo>
                    <a:pt x="4790" y="177"/>
                  </a:lnTo>
                  <a:lnTo>
                    <a:pt x="485" y="177"/>
                  </a:lnTo>
                  <a:lnTo>
                    <a:pt x="485" y="177"/>
                  </a:lnTo>
                  <a:lnTo>
                    <a:pt x="424" y="185"/>
                  </a:lnTo>
                  <a:lnTo>
                    <a:pt x="371" y="203"/>
                  </a:lnTo>
                  <a:lnTo>
                    <a:pt x="309" y="230"/>
                  </a:lnTo>
                  <a:lnTo>
                    <a:pt x="265" y="265"/>
                  </a:lnTo>
                  <a:lnTo>
                    <a:pt x="229" y="318"/>
                  </a:lnTo>
                  <a:lnTo>
                    <a:pt x="194" y="371"/>
                  </a:lnTo>
                  <a:lnTo>
                    <a:pt x="177" y="433"/>
                  </a:lnTo>
                  <a:lnTo>
                    <a:pt x="177" y="494"/>
                  </a:lnTo>
                  <a:lnTo>
                    <a:pt x="177" y="4183"/>
                  </a:lnTo>
                  <a:lnTo>
                    <a:pt x="177" y="4183"/>
                  </a:lnTo>
                  <a:lnTo>
                    <a:pt x="177" y="4244"/>
                  </a:lnTo>
                  <a:lnTo>
                    <a:pt x="194" y="4306"/>
                  </a:lnTo>
                  <a:lnTo>
                    <a:pt x="229" y="4359"/>
                  </a:lnTo>
                  <a:lnTo>
                    <a:pt x="265" y="4403"/>
                  </a:lnTo>
                  <a:lnTo>
                    <a:pt x="309" y="4447"/>
                  </a:lnTo>
                  <a:lnTo>
                    <a:pt x="371" y="4474"/>
                  </a:lnTo>
                  <a:lnTo>
                    <a:pt x="424" y="4491"/>
                  </a:lnTo>
                  <a:lnTo>
                    <a:pt x="485" y="4500"/>
                  </a:lnTo>
                  <a:lnTo>
                    <a:pt x="2178" y="4500"/>
                  </a:lnTo>
                  <a:lnTo>
                    <a:pt x="2178" y="3874"/>
                  </a:lnTo>
                  <a:close/>
                  <a:moveTo>
                    <a:pt x="2637" y="3450"/>
                  </a:moveTo>
                  <a:lnTo>
                    <a:pt x="2637" y="3450"/>
                  </a:lnTo>
                  <a:lnTo>
                    <a:pt x="2531" y="3441"/>
                  </a:lnTo>
                  <a:lnTo>
                    <a:pt x="2416" y="3424"/>
                  </a:lnTo>
                  <a:lnTo>
                    <a:pt x="2311" y="3397"/>
                  </a:lnTo>
                  <a:lnTo>
                    <a:pt x="2205" y="3362"/>
                  </a:lnTo>
                  <a:lnTo>
                    <a:pt x="2108" y="3318"/>
                  </a:lnTo>
                  <a:lnTo>
                    <a:pt x="2019" y="3256"/>
                  </a:lnTo>
                  <a:lnTo>
                    <a:pt x="1931" y="3194"/>
                  </a:lnTo>
                  <a:lnTo>
                    <a:pt x="1852" y="3124"/>
                  </a:lnTo>
                  <a:lnTo>
                    <a:pt x="1781" y="3044"/>
                  </a:lnTo>
                  <a:lnTo>
                    <a:pt x="1719" y="2956"/>
                  </a:lnTo>
                  <a:lnTo>
                    <a:pt x="1658" y="2868"/>
                  </a:lnTo>
                  <a:lnTo>
                    <a:pt x="1614" y="2771"/>
                  </a:lnTo>
                  <a:lnTo>
                    <a:pt x="1578" y="2665"/>
                  </a:lnTo>
                  <a:lnTo>
                    <a:pt x="1552" y="2559"/>
                  </a:lnTo>
                  <a:lnTo>
                    <a:pt x="1534" y="2453"/>
                  </a:lnTo>
                  <a:lnTo>
                    <a:pt x="1525" y="2338"/>
                  </a:lnTo>
                  <a:lnTo>
                    <a:pt x="1525" y="2338"/>
                  </a:lnTo>
                  <a:lnTo>
                    <a:pt x="1534" y="2224"/>
                  </a:lnTo>
                  <a:lnTo>
                    <a:pt x="1552" y="2109"/>
                  </a:lnTo>
                  <a:lnTo>
                    <a:pt x="1578" y="2003"/>
                  </a:lnTo>
                  <a:lnTo>
                    <a:pt x="1614" y="1906"/>
                  </a:lnTo>
                  <a:lnTo>
                    <a:pt x="1658" y="1809"/>
                  </a:lnTo>
                  <a:lnTo>
                    <a:pt x="1719" y="1712"/>
                  </a:lnTo>
                  <a:lnTo>
                    <a:pt x="1781" y="1633"/>
                  </a:lnTo>
                  <a:lnTo>
                    <a:pt x="1852" y="1553"/>
                  </a:lnTo>
                  <a:lnTo>
                    <a:pt x="1931" y="1474"/>
                  </a:lnTo>
                  <a:lnTo>
                    <a:pt x="2019" y="1412"/>
                  </a:lnTo>
                  <a:lnTo>
                    <a:pt x="2108" y="1359"/>
                  </a:lnTo>
                  <a:lnTo>
                    <a:pt x="2205" y="1306"/>
                  </a:lnTo>
                  <a:lnTo>
                    <a:pt x="2311" y="1271"/>
                  </a:lnTo>
                  <a:lnTo>
                    <a:pt x="2416" y="1244"/>
                  </a:lnTo>
                  <a:lnTo>
                    <a:pt x="2531" y="1227"/>
                  </a:lnTo>
                  <a:lnTo>
                    <a:pt x="2637" y="1227"/>
                  </a:lnTo>
                  <a:lnTo>
                    <a:pt x="2637" y="1227"/>
                  </a:lnTo>
                  <a:lnTo>
                    <a:pt x="2752" y="1227"/>
                  </a:lnTo>
                  <a:lnTo>
                    <a:pt x="2866" y="1244"/>
                  </a:lnTo>
                  <a:lnTo>
                    <a:pt x="2972" y="1271"/>
                  </a:lnTo>
                  <a:lnTo>
                    <a:pt x="3078" y="1306"/>
                  </a:lnTo>
                  <a:lnTo>
                    <a:pt x="3175" y="1359"/>
                  </a:lnTo>
                  <a:lnTo>
                    <a:pt x="3263" y="1412"/>
                  </a:lnTo>
                  <a:lnTo>
                    <a:pt x="3352" y="1474"/>
                  </a:lnTo>
                  <a:lnTo>
                    <a:pt x="3431" y="1553"/>
                  </a:lnTo>
                  <a:lnTo>
                    <a:pt x="3502" y="1633"/>
                  </a:lnTo>
                  <a:lnTo>
                    <a:pt x="3563" y="1712"/>
                  </a:lnTo>
                  <a:lnTo>
                    <a:pt x="3616" y="1809"/>
                  </a:lnTo>
                  <a:lnTo>
                    <a:pt x="3669" y="1906"/>
                  </a:lnTo>
                  <a:lnTo>
                    <a:pt x="3705" y="2003"/>
                  </a:lnTo>
                  <a:lnTo>
                    <a:pt x="3731" y="2109"/>
                  </a:lnTo>
                  <a:lnTo>
                    <a:pt x="3749" y="2224"/>
                  </a:lnTo>
                  <a:lnTo>
                    <a:pt x="3758" y="2338"/>
                  </a:lnTo>
                  <a:lnTo>
                    <a:pt x="3758" y="2338"/>
                  </a:lnTo>
                  <a:lnTo>
                    <a:pt x="3749" y="2453"/>
                  </a:lnTo>
                  <a:lnTo>
                    <a:pt x="3731" y="2559"/>
                  </a:lnTo>
                  <a:lnTo>
                    <a:pt x="3705" y="2665"/>
                  </a:lnTo>
                  <a:lnTo>
                    <a:pt x="3669" y="2771"/>
                  </a:lnTo>
                  <a:lnTo>
                    <a:pt x="3616" y="2868"/>
                  </a:lnTo>
                  <a:lnTo>
                    <a:pt x="3563" y="2956"/>
                  </a:lnTo>
                  <a:lnTo>
                    <a:pt x="3502" y="3044"/>
                  </a:lnTo>
                  <a:lnTo>
                    <a:pt x="3431" y="3124"/>
                  </a:lnTo>
                  <a:lnTo>
                    <a:pt x="3352" y="3194"/>
                  </a:lnTo>
                  <a:lnTo>
                    <a:pt x="3263" y="3256"/>
                  </a:lnTo>
                  <a:lnTo>
                    <a:pt x="3175" y="3318"/>
                  </a:lnTo>
                  <a:lnTo>
                    <a:pt x="3078" y="3362"/>
                  </a:lnTo>
                  <a:lnTo>
                    <a:pt x="2972" y="3397"/>
                  </a:lnTo>
                  <a:lnTo>
                    <a:pt x="2866" y="3424"/>
                  </a:lnTo>
                  <a:lnTo>
                    <a:pt x="2752" y="3441"/>
                  </a:lnTo>
                  <a:lnTo>
                    <a:pt x="2637" y="3450"/>
                  </a:lnTo>
                  <a:close/>
                  <a:moveTo>
                    <a:pt x="2637" y="1403"/>
                  </a:moveTo>
                  <a:lnTo>
                    <a:pt x="2637" y="1403"/>
                  </a:lnTo>
                  <a:lnTo>
                    <a:pt x="2549" y="1403"/>
                  </a:lnTo>
                  <a:lnTo>
                    <a:pt x="2452" y="1421"/>
                  </a:lnTo>
                  <a:lnTo>
                    <a:pt x="2364" y="1438"/>
                  </a:lnTo>
                  <a:lnTo>
                    <a:pt x="2275" y="1474"/>
                  </a:lnTo>
                  <a:lnTo>
                    <a:pt x="2196" y="1509"/>
                  </a:lnTo>
                  <a:lnTo>
                    <a:pt x="2117" y="1562"/>
                  </a:lnTo>
                  <a:lnTo>
                    <a:pt x="2046" y="1615"/>
                  </a:lnTo>
                  <a:lnTo>
                    <a:pt x="1975" y="1677"/>
                  </a:lnTo>
                  <a:lnTo>
                    <a:pt x="1914" y="1738"/>
                  </a:lnTo>
                  <a:lnTo>
                    <a:pt x="1861" y="1809"/>
                  </a:lnTo>
                  <a:lnTo>
                    <a:pt x="1817" y="1888"/>
                  </a:lnTo>
                  <a:lnTo>
                    <a:pt x="1781" y="1968"/>
                  </a:lnTo>
                  <a:lnTo>
                    <a:pt x="1746" y="2056"/>
                  </a:lnTo>
                  <a:lnTo>
                    <a:pt x="1719" y="2144"/>
                  </a:lnTo>
                  <a:lnTo>
                    <a:pt x="1711" y="2241"/>
                  </a:lnTo>
                  <a:lnTo>
                    <a:pt x="1702" y="2338"/>
                  </a:lnTo>
                  <a:lnTo>
                    <a:pt x="1702" y="2338"/>
                  </a:lnTo>
                  <a:lnTo>
                    <a:pt x="1711" y="2436"/>
                  </a:lnTo>
                  <a:lnTo>
                    <a:pt x="1719" y="2524"/>
                  </a:lnTo>
                  <a:lnTo>
                    <a:pt x="1746" y="2612"/>
                  </a:lnTo>
                  <a:lnTo>
                    <a:pt x="1781" y="2700"/>
                  </a:lnTo>
                  <a:lnTo>
                    <a:pt x="1817" y="2780"/>
                  </a:lnTo>
                  <a:lnTo>
                    <a:pt x="1861" y="2859"/>
                  </a:lnTo>
                  <a:lnTo>
                    <a:pt x="1914" y="2930"/>
                  </a:lnTo>
                  <a:lnTo>
                    <a:pt x="1975" y="3000"/>
                  </a:lnTo>
                  <a:lnTo>
                    <a:pt x="2046" y="3062"/>
                  </a:lnTo>
                  <a:lnTo>
                    <a:pt x="2117" y="3115"/>
                  </a:lnTo>
                  <a:lnTo>
                    <a:pt x="2196" y="3159"/>
                  </a:lnTo>
                  <a:lnTo>
                    <a:pt x="2275" y="3203"/>
                  </a:lnTo>
                  <a:lnTo>
                    <a:pt x="2364" y="3230"/>
                  </a:lnTo>
                  <a:lnTo>
                    <a:pt x="2452" y="3256"/>
                  </a:lnTo>
                  <a:lnTo>
                    <a:pt x="2549" y="3265"/>
                  </a:lnTo>
                  <a:lnTo>
                    <a:pt x="2637" y="3274"/>
                  </a:lnTo>
                  <a:lnTo>
                    <a:pt x="2637" y="3274"/>
                  </a:lnTo>
                  <a:lnTo>
                    <a:pt x="2734" y="3265"/>
                  </a:lnTo>
                  <a:lnTo>
                    <a:pt x="2831" y="3256"/>
                  </a:lnTo>
                  <a:lnTo>
                    <a:pt x="2919" y="3230"/>
                  </a:lnTo>
                  <a:lnTo>
                    <a:pt x="3008" y="3203"/>
                  </a:lnTo>
                  <a:lnTo>
                    <a:pt x="3087" y="3159"/>
                  </a:lnTo>
                  <a:lnTo>
                    <a:pt x="3166" y="3115"/>
                  </a:lnTo>
                  <a:lnTo>
                    <a:pt x="3237" y="3062"/>
                  </a:lnTo>
                  <a:lnTo>
                    <a:pt x="3308" y="3000"/>
                  </a:lnTo>
                  <a:lnTo>
                    <a:pt x="3361" y="2930"/>
                  </a:lnTo>
                  <a:lnTo>
                    <a:pt x="3413" y="2859"/>
                  </a:lnTo>
                  <a:lnTo>
                    <a:pt x="3466" y="2780"/>
                  </a:lnTo>
                  <a:lnTo>
                    <a:pt x="3502" y="2700"/>
                  </a:lnTo>
                  <a:lnTo>
                    <a:pt x="3537" y="2612"/>
                  </a:lnTo>
                  <a:lnTo>
                    <a:pt x="3563" y="2524"/>
                  </a:lnTo>
                  <a:lnTo>
                    <a:pt x="3572" y="2436"/>
                  </a:lnTo>
                  <a:lnTo>
                    <a:pt x="3581" y="2338"/>
                  </a:lnTo>
                  <a:lnTo>
                    <a:pt x="3581" y="2338"/>
                  </a:lnTo>
                  <a:lnTo>
                    <a:pt x="3572" y="2241"/>
                  </a:lnTo>
                  <a:lnTo>
                    <a:pt x="3563" y="2144"/>
                  </a:lnTo>
                  <a:lnTo>
                    <a:pt x="3537" y="2056"/>
                  </a:lnTo>
                  <a:lnTo>
                    <a:pt x="3502" y="1968"/>
                  </a:lnTo>
                  <a:lnTo>
                    <a:pt x="3466" y="1888"/>
                  </a:lnTo>
                  <a:lnTo>
                    <a:pt x="3413" y="1809"/>
                  </a:lnTo>
                  <a:lnTo>
                    <a:pt x="3361" y="1738"/>
                  </a:lnTo>
                  <a:lnTo>
                    <a:pt x="3308" y="1677"/>
                  </a:lnTo>
                  <a:lnTo>
                    <a:pt x="3237" y="1615"/>
                  </a:lnTo>
                  <a:lnTo>
                    <a:pt x="3166" y="1562"/>
                  </a:lnTo>
                  <a:lnTo>
                    <a:pt x="3087" y="1509"/>
                  </a:lnTo>
                  <a:lnTo>
                    <a:pt x="3008" y="1474"/>
                  </a:lnTo>
                  <a:lnTo>
                    <a:pt x="2919" y="1438"/>
                  </a:lnTo>
                  <a:lnTo>
                    <a:pt x="2831" y="1421"/>
                  </a:lnTo>
                  <a:lnTo>
                    <a:pt x="2734" y="1403"/>
                  </a:lnTo>
                  <a:lnTo>
                    <a:pt x="2637" y="14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Helvetica Neue Light"/>
              </a:endParaRPr>
            </a:p>
          </p:txBody>
        </p:sp>
        <p:sp>
          <p:nvSpPr>
            <p:cNvPr id="188" name="Freeform 187"/>
            <p:cNvSpPr>
              <a:spLocks noChangeAspect="1" noChangeArrowheads="1"/>
            </p:cNvSpPr>
            <p:nvPr/>
          </p:nvSpPr>
          <p:spPr bwMode="auto">
            <a:xfrm>
              <a:off x="15097960" y="4506913"/>
              <a:ext cx="422275" cy="425450"/>
            </a:xfrm>
            <a:custGeom>
              <a:avLst/>
              <a:gdLst>
                <a:gd name="T0" fmla="*/ 1041 w 1174"/>
                <a:gd name="T1" fmla="*/ 0 h 1184"/>
                <a:gd name="T2" fmla="*/ 617 w 1174"/>
                <a:gd name="T3" fmla="*/ 371 h 1184"/>
                <a:gd name="T4" fmla="*/ 617 w 1174"/>
                <a:gd name="T5" fmla="*/ 371 h 1184"/>
                <a:gd name="T6" fmla="*/ 564 w 1174"/>
                <a:gd name="T7" fmla="*/ 371 h 1184"/>
                <a:gd name="T8" fmla="*/ 511 w 1174"/>
                <a:gd name="T9" fmla="*/ 380 h 1184"/>
                <a:gd name="T10" fmla="*/ 476 w 1174"/>
                <a:gd name="T11" fmla="*/ 397 h 1184"/>
                <a:gd name="T12" fmla="*/ 432 w 1174"/>
                <a:gd name="T13" fmla="*/ 424 h 1184"/>
                <a:gd name="T14" fmla="*/ 406 w 1174"/>
                <a:gd name="T15" fmla="*/ 459 h 1184"/>
                <a:gd name="T16" fmla="*/ 379 w 1174"/>
                <a:gd name="T17" fmla="*/ 503 h 1184"/>
                <a:gd name="T18" fmla="*/ 370 w 1174"/>
                <a:gd name="T19" fmla="*/ 547 h 1184"/>
                <a:gd name="T20" fmla="*/ 361 w 1174"/>
                <a:gd name="T21" fmla="*/ 591 h 1184"/>
                <a:gd name="T22" fmla="*/ 361 w 1174"/>
                <a:gd name="T23" fmla="*/ 591 h 1184"/>
                <a:gd name="T24" fmla="*/ 0 w 1174"/>
                <a:gd name="T25" fmla="*/ 918 h 1184"/>
                <a:gd name="T26" fmla="*/ 256 w 1174"/>
                <a:gd name="T27" fmla="*/ 1183 h 1184"/>
                <a:gd name="T28" fmla="*/ 582 w 1174"/>
                <a:gd name="T29" fmla="*/ 812 h 1184"/>
                <a:gd name="T30" fmla="*/ 582 w 1174"/>
                <a:gd name="T31" fmla="*/ 812 h 1184"/>
                <a:gd name="T32" fmla="*/ 626 w 1174"/>
                <a:gd name="T33" fmla="*/ 812 h 1184"/>
                <a:gd name="T34" fmla="*/ 670 w 1174"/>
                <a:gd name="T35" fmla="*/ 794 h 1184"/>
                <a:gd name="T36" fmla="*/ 714 w 1174"/>
                <a:gd name="T37" fmla="*/ 768 h 1184"/>
                <a:gd name="T38" fmla="*/ 750 w 1174"/>
                <a:gd name="T39" fmla="*/ 741 h 1184"/>
                <a:gd name="T40" fmla="*/ 776 w 1174"/>
                <a:gd name="T41" fmla="*/ 706 h 1184"/>
                <a:gd name="T42" fmla="*/ 794 w 1174"/>
                <a:gd name="T43" fmla="*/ 662 h 1184"/>
                <a:gd name="T44" fmla="*/ 811 w 1174"/>
                <a:gd name="T45" fmla="*/ 609 h 1184"/>
                <a:gd name="T46" fmla="*/ 803 w 1174"/>
                <a:gd name="T47" fmla="*/ 556 h 1184"/>
                <a:gd name="T48" fmla="*/ 1173 w 1174"/>
                <a:gd name="T49" fmla="*/ 133 h 1184"/>
                <a:gd name="T50" fmla="*/ 1041 w 1174"/>
                <a:gd name="T51" fmla="*/ 0 h 1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74" h="1184">
                  <a:moveTo>
                    <a:pt x="1041" y="0"/>
                  </a:moveTo>
                  <a:lnTo>
                    <a:pt x="617" y="371"/>
                  </a:lnTo>
                  <a:lnTo>
                    <a:pt x="617" y="371"/>
                  </a:lnTo>
                  <a:lnTo>
                    <a:pt x="564" y="371"/>
                  </a:lnTo>
                  <a:lnTo>
                    <a:pt x="511" y="380"/>
                  </a:lnTo>
                  <a:lnTo>
                    <a:pt x="476" y="397"/>
                  </a:lnTo>
                  <a:lnTo>
                    <a:pt x="432" y="424"/>
                  </a:lnTo>
                  <a:lnTo>
                    <a:pt x="406" y="459"/>
                  </a:lnTo>
                  <a:lnTo>
                    <a:pt x="379" y="503"/>
                  </a:lnTo>
                  <a:lnTo>
                    <a:pt x="370" y="547"/>
                  </a:lnTo>
                  <a:lnTo>
                    <a:pt x="361" y="591"/>
                  </a:lnTo>
                  <a:lnTo>
                    <a:pt x="361" y="591"/>
                  </a:lnTo>
                  <a:lnTo>
                    <a:pt x="0" y="918"/>
                  </a:lnTo>
                  <a:lnTo>
                    <a:pt x="256" y="1183"/>
                  </a:lnTo>
                  <a:lnTo>
                    <a:pt x="582" y="812"/>
                  </a:lnTo>
                  <a:lnTo>
                    <a:pt x="582" y="812"/>
                  </a:lnTo>
                  <a:lnTo>
                    <a:pt x="626" y="812"/>
                  </a:lnTo>
                  <a:lnTo>
                    <a:pt x="670" y="794"/>
                  </a:lnTo>
                  <a:lnTo>
                    <a:pt x="714" y="768"/>
                  </a:lnTo>
                  <a:lnTo>
                    <a:pt x="750" y="741"/>
                  </a:lnTo>
                  <a:lnTo>
                    <a:pt x="776" y="706"/>
                  </a:lnTo>
                  <a:lnTo>
                    <a:pt x="794" y="662"/>
                  </a:lnTo>
                  <a:lnTo>
                    <a:pt x="811" y="609"/>
                  </a:lnTo>
                  <a:lnTo>
                    <a:pt x="803" y="556"/>
                  </a:lnTo>
                  <a:lnTo>
                    <a:pt x="1173" y="133"/>
                  </a:lnTo>
                  <a:lnTo>
                    <a:pt x="1041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Helvetica Neue Light"/>
              </a:endParaRPr>
            </a:p>
          </p:txBody>
        </p:sp>
      </p:grpSp>
      <p:grpSp>
        <p:nvGrpSpPr>
          <p:cNvPr id="189" name="Group 188"/>
          <p:cNvGrpSpPr>
            <a:grpSpLocks noChangeAspect="1"/>
          </p:cNvGrpSpPr>
          <p:nvPr/>
        </p:nvGrpSpPr>
        <p:grpSpPr bwMode="auto">
          <a:xfrm>
            <a:off x="7462083" y="3737817"/>
            <a:ext cx="371583" cy="353661"/>
            <a:chOff x="4271" y="1977"/>
            <a:chExt cx="311" cy="297"/>
          </a:xfrm>
          <a:solidFill>
            <a:schemeClr val="bg1"/>
          </a:solidFill>
        </p:grpSpPr>
        <p:sp>
          <p:nvSpPr>
            <p:cNvPr id="190" name="Freeform 189"/>
            <p:cNvSpPr>
              <a:spLocks noChangeArrowheads="1"/>
            </p:cNvSpPr>
            <p:nvPr/>
          </p:nvSpPr>
          <p:spPr bwMode="auto">
            <a:xfrm>
              <a:off x="4333" y="1977"/>
              <a:ext cx="179" cy="133"/>
            </a:xfrm>
            <a:custGeom>
              <a:avLst/>
              <a:gdLst>
                <a:gd name="T0" fmla="*/ 423 w 795"/>
                <a:gd name="T1" fmla="*/ 212 h 592"/>
                <a:gd name="T2" fmla="*/ 476 w 795"/>
                <a:gd name="T3" fmla="*/ 318 h 592"/>
                <a:gd name="T4" fmla="*/ 362 w 795"/>
                <a:gd name="T5" fmla="*/ 379 h 592"/>
                <a:gd name="T6" fmla="*/ 706 w 795"/>
                <a:gd name="T7" fmla="*/ 477 h 592"/>
                <a:gd name="T8" fmla="*/ 794 w 795"/>
                <a:gd name="T9" fmla="*/ 132 h 592"/>
                <a:gd name="T10" fmla="*/ 679 w 795"/>
                <a:gd name="T11" fmla="*/ 194 h 592"/>
                <a:gd name="T12" fmla="*/ 565 w 795"/>
                <a:gd name="T13" fmla="*/ 0 h 592"/>
                <a:gd name="T14" fmla="*/ 282 w 795"/>
                <a:gd name="T15" fmla="*/ 0 h 592"/>
                <a:gd name="T16" fmla="*/ 0 w 795"/>
                <a:gd name="T17" fmla="*/ 468 h 592"/>
                <a:gd name="T18" fmla="*/ 203 w 795"/>
                <a:gd name="T19" fmla="*/ 591 h 592"/>
                <a:gd name="T20" fmla="*/ 423 w 795"/>
                <a:gd name="T21" fmla="*/ 212 h 592"/>
                <a:gd name="T22" fmla="*/ 53 w 795"/>
                <a:gd name="T23" fmla="*/ 459 h 592"/>
                <a:gd name="T24" fmla="*/ 309 w 795"/>
                <a:gd name="T25" fmla="*/ 35 h 592"/>
                <a:gd name="T26" fmla="*/ 538 w 795"/>
                <a:gd name="T27" fmla="*/ 35 h 592"/>
                <a:gd name="T28" fmla="*/ 662 w 795"/>
                <a:gd name="T29" fmla="*/ 247 h 592"/>
                <a:gd name="T30" fmla="*/ 732 w 795"/>
                <a:gd name="T31" fmla="*/ 212 h 592"/>
                <a:gd name="T32" fmla="*/ 679 w 795"/>
                <a:gd name="T33" fmla="*/ 432 h 592"/>
                <a:gd name="T34" fmla="*/ 467 w 795"/>
                <a:gd name="T35" fmla="*/ 362 h 592"/>
                <a:gd name="T36" fmla="*/ 529 w 795"/>
                <a:gd name="T37" fmla="*/ 335 h 592"/>
                <a:gd name="T38" fmla="*/ 379 w 795"/>
                <a:gd name="T39" fmla="*/ 61 h 592"/>
                <a:gd name="T40" fmla="*/ 379 w 795"/>
                <a:gd name="T41" fmla="*/ 61 h 592"/>
                <a:gd name="T42" fmla="*/ 370 w 795"/>
                <a:gd name="T43" fmla="*/ 53 h 592"/>
                <a:gd name="T44" fmla="*/ 353 w 795"/>
                <a:gd name="T45" fmla="*/ 53 h 592"/>
                <a:gd name="T46" fmla="*/ 353 w 795"/>
                <a:gd name="T47" fmla="*/ 53 h 592"/>
                <a:gd name="T48" fmla="*/ 344 w 795"/>
                <a:gd name="T49" fmla="*/ 61 h 592"/>
                <a:gd name="T50" fmla="*/ 344 w 795"/>
                <a:gd name="T51" fmla="*/ 79 h 592"/>
                <a:gd name="T52" fmla="*/ 397 w 795"/>
                <a:gd name="T53" fmla="*/ 176 h 592"/>
                <a:gd name="T54" fmla="*/ 185 w 795"/>
                <a:gd name="T55" fmla="*/ 538 h 592"/>
                <a:gd name="T56" fmla="*/ 53 w 795"/>
                <a:gd name="T57" fmla="*/ 459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95" h="592">
                  <a:moveTo>
                    <a:pt x="423" y="212"/>
                  </a:moveTo>
                  <a:lnTo>
                    <a:pt x="476" y="318"/>
                  </a:lnTo>
                  <a:lnTo>
                    <a:pt x="362" y="379"/>
                  </a:lnTo>
                  <a:lnTo>
                    <a:pt x="706" y="477"/>
                  </a:lnTo>
                  <a:lnTo>
                    <a:pt x="794" y="132"/>
                  </a:lnTo>
                  <a:lnTo>
                    <a:pt x="679" y="194"/>
                  </a:lnTo>
                  <a:lnTo>
                    <a:pt x="565" y="0"/>
                  </a:lnTo>
                  <a:lnTo>
                    <a:pt x="282" y="0"/>
                  </a:lnTo>
                  <a:lnTo>
                    <a:pt x="0" y="468"/>
                  </a:lnTo>
                  <a:lnTo>
                    <a:pt x="203" y="591"/>
                  </a:lnTo>
                  <a:lnTo>
                    <a:pt x="423" y="212"/>
                  </a:lnTo>
                  <a:close/>
                  <a:moveTo>
                    <a:pt x="53" y="459"/>
                  </a:moveTo>
                  <a:lnTo>
                    <a:pt x="309" y="35"/>
                  </a:lnTo>
                  <a:lnTo>
                    <a:pt x="538" y="35"/>
                  </a:lnTo>
                  <a:lnTo>
                    <a:pt x="662" y="247"/>
                  </a:lnTo>
                  <a:lnTo>
                    <a:pt x="732" y="212"/>
                  </a:lnTo>
                  <a:lnTo>
                    <a:pt x="679" y="432"/>
                  </a:lnTo>
                  <a:lnTo>
                    <a:pt x="467" y="362"/>
                  </a:lnTo>
                  <a:lnTo>
                    <a:pt x="529" y="335"/>
                  </a:lnTo>
                  <a:lnTo>
                    <a:pt x="379" y="61"/>
                  </a:lnTo>
                  <a:lnTo>
                    <a:pt x="379" y="61"/>
                  </a:lnTo>
                  <a:lnTo>
                    <a:pt x="370" y="53"/>
                  </a:lnTo>
                  <a:lnTo>
                    <a:pt x="353" y="53"/>
                  </a:lnTo>
                  <a:lnTo>
                    <a:pt x="353" y="53"/>
                  </a:lnTo>
                  <a:lnTo>
                    <a:pt x="344" y="61"/>
                  </a:lnTo>
                  <a:lnTo>
                    <a:pt x="344" y="79"/>
                  </a:lnTo>
                  <a:lnTo>
                    <a:pt x="397" y="176"/>
                  </a:lnTo>
                  <a:lnTo>
                    <a:pt x="185" y="538"/>
                  </a:lnTo>
                  <a:lnTo>
                    <a:pt x="53" y="45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Helvetica Neue Light"/>
                <a:ea typeface="SimSun" charset="0"/>
              </a:endParaRPr>
            </a:p>
          </p:txBody>
        </p:sp>
        <p:sp>
          <p:nvSpPr>
            <p:cNvPr id="191" name="Freeform 190"/>
            <p:cNvSpPr>
              <a:spLocks noChangeArrowheads="1"/>
            </p:cNvSpPr>
            <p:nvPr/>
          </p:nvSpPr>
          <p:spPr bwMode="auto">
            <a:xfrm>
              <a:off x="4441" y="2081"/>
              <a:ext cx="141" cy="194"/>
            </a:xfrm>
            <a:custGeom>
              <a:avLst/>
              <a:gdLst>
                <a:gd name="T0" fmla="*/ 627 w 628"/>
                <a:gd name="T1" fmla="*/ 477 h 858"/>
                <a:gd name="T2" fmla="*/ 353 w 628"/>
                <a:gd name="T3" fmla="*/ 0 h 858"/>
                <a:gd name="T4" fmla="*/ 150 w 628"/>
                <a:gd name="T5" fmla="*/ 115 h 858"/>
                <a:gd name="T6" fmla="*/ 371 w 628"/>
                <a:gd name="T7" fmla="*/ 495 h 858"/>
                <a:gd name="T8" fmla="*/ 256 w 628"/>
                <a:gd name="T9" fmla="*/ 486 h 858"/>
                <a:gd name="T10" fmla="*/ 256 w 628"/>
                <a:gd name="T11" fmla="*/ 362 h 858"/>
                <a:gd name="T12" fmla="*/ 0 w 628"/>
                <a:gd name="T13" fmla="*/ 609 h 858"/>
                <a:gd name="T14" fmla="*/ 256 w 628"/>
                <a:gd name="T15" fmla="*/ 857 h 858"/>
                <a:gd name="T16" fmla="*/ 256 w 628"/>
                <a:gd name="T17" fmla="*/ 724 h 858"/>
                <a:gd name="T18" fmla="*/ 486 w 628"/>
                <a:gd name="T19" fmla="*/ 724 h 858"/>
                <a:gd name="T20" fmla="*/ 627 w 628"/>
                <a:gd name="T21" fmla="*/ 477 h 858"/>
                <a:gd name="T22" fmla="*/ 221 w 628"/>
                <a:gd name="T23" fmla="*/ 680 h 858"/>
                <a:gd name="T24" fmla="*/ 221 w 628"/>
                <a:gd name="T25" fmla="*/ 768 h 858"/>
                <a:gd name="T26" fmla="*/ 53 w 628"/>
                <a:gd name="T27" fmla="*/ 609 h 858"/>
                <a:gd name="T28" fmla="*/ 212 w 628"/>
                <a:gd name="T29" fmla="*/ 459 h 858"/>
                <a:gd name="T30" fmla="*/ 212 w 628"/>
                <a:gd name="T31" fmla="*/ 530 h 858"/>
                <a:gd name="T32" fmla="*/ 521 w 628"/>
                <a:gd name="T33" fmla="*/ 530 h 858"/>
                <a:gd name="T34" fmla="*/ 521 w 628"/>
                <a:gd name="T35" fmla="*/ 530 h 858"/>
                <a:gd name="T36" fmla="*/ 538 w 628"/>
                <a:gd name="T37" fmla="*/ 530 h 858"/>
                <a:gd name="T38" fmla="*/ 538 w 628"/>
                <a:gd name="T39" fmla="*/ 512 h 858"/>
                <a:gd name="T40" fmla="*/ 538 w 628"/>
                <a:gd name="T41" fmla="*/ 512 h 858"/>
                <a:gd name="T42" fmla="*/ 538 w 628"/>
                <a:gd name="T43" fmla="*/ 495 h 858"/>
                <a:gd name="T44" fmla="*/ 521 w 628"/>
                <a:gd name="T45" fmla="*/ 495 h 858"/>
                <a:gd name="T46" fmla="*/ 415 w 628"/>
                <a:gd name="T47" fmla="*/ 495 h 858"/>
                <a:gd name="T48" fmla="*/ 212 w 628"/>
                <a:gd name="T49" fmla="*/ 124 h 858"/>
                <a:gd name="T50" fmla="*/ 336 w 628"/>
                <a:gd name="T51" fmla="*/ 53 h 858"/>
                <a:gd name="T52" fmla="*/ 583 w 628"/>
                <a:gd name="T53" fmla="*/ 477 h 858"/>
                <a:gd name="T54" fmla="*/ 468 w 628"/>
                <a:gd name="T55" fmla="*/ 680 h 858"/>
                <a:gd name="T56" fmla="*/ 221 w 628"/>
                <a:gd name="T57" fmla="*/ 680 h 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8" h="858">
                  <a:moveTo>
                    <a:pt x="627" y="477"/>
                  </a:moveTo>
                  <a:lnTo>
                    <a:pt x="353" y="0"/>
                  </a:lnTo>
                  <a:lnTo>
                    <a:pt x="150" y="115"/>
                  </a:lnTo>
                  <a:lnTo>
                    <a:pt x="371" y="495"/>
                  </a:lnTo>
                  <a:lnTo>
                    <a:pt x="256" y="486"/>
                  </a:lnTo>
                  <a:lnTo>
                    <a:pt x="256" y="362"/>
                  </a:lnTo>
                  <a:lnTo>
                    <a:pt x="0" y="609"/>
                  </a:lnTo>
                  <a:lnTo>
                    <a:pt x="256" y="857"/>
                  </a:lnTo>
                  <a:lnTo>
                    <a:pt x="256" y="724"/>
                  </a:lnTo>
                  <a:lnTo>
                    <a:pt x="486" y="724"/>
                  </a:lnTo>
                  <a:lnTo>
                    <a:pt x="627" y="477"/>
                  </a:lnTo>
                  <a:close/>
                  <a:moveTo>
                    <a:pt x="221" y="680"/>
                  </a:moveTo>
                  <a:lnTo>
                    <a:pt x="221" y="768"/>
                  </a:lnTo>
                  <a:lnTo>
                    <a:pt x="53" y="609"/>
                  </a:lnTo>
                  <a:lnTo>
                    <a:pt x="212" y="459"/>
                  </a:lnTo>
                  <a:lnTo>
                    <a:pt x="212" y="530"/>
                  </a:lnTo>
                  <a:lnTo>
                    <a:pt x="521" y="530"/>
                  </a:lnTo>
                  <a:lnTo>
                    <a:pt x="521" y="530"/>
                  </a:lnTo>
                  <a:lnTo>
                    <a:pt x="538" y="530"/>
                  </a:lnTo>
                  <a:lnTo>
                    <a:pt x="538" y="512"/>
                  </a:lnTo>
                  <a:lnTo>
                    <a:pt x="538" y="512"/>
                  </a:lnTo>
                  <a:lnTo>
                    <a:pt x="538" y="495"/>
                  </a:lnTo>
                  <a:lnTo>
                    <a:pt x="521" y="495"/>
                  </a:lnTo>
                  <a:lnTo>
                    <a:pt x="415" y="495"/>
                  </a:lnTo>
                  <a:lnTo>
                    <a:pt x="212" y="124"/>
                  </a:lnTo>
                  <a:lnTo>
                    <a:pt x="336" y="53"/>
                  </a:lnTo>
                  <a:lnTo>
                    <a:pt x="583" y="477"/>
                  </a:lnTo>
                  <a:lnTo>
                    <a:pt x="468" y="680"/>
                  </a:lnTo>
                  <a:lnTo>
                    <a:pt x="221" y="68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Helvetica Neue Light"/>
                <a:ea typeface="SimSun" charset="0"/>
              </a:endParaRPr>
            </a:p>
          </p:txBody>
        </p:sp>
        <p:sp>
          <p:nvSpPr>
            <p:cNvPr id="192" name="Freeform 191"/>
            <p:cNvSpPr>
              <a:spLocks noChangeArrowheads="1"/>
            </p:cNvSpPr>
            <p:nvPr/>
          </p:nvSpPr>
          <p:spPr bwMode="auto">
            <a:xfrm>
              <a:off x="4271" y="2107"/>
              <a:ext cx="159" cy="137"/>
            </a:xfrm>
            <a:custGeom>
              <a:avLst/>
              <a:gdLst>
                <a:gd name="T0" fmla="*/ 327 w 707"/>
                <a:gd name="T1" fmla="*/ 282 h 619"/>
                <a:gd name="T2" fmla="*/ 433 w 707"/>
                <a:gd name="T3" fmla="*/ 353 h 619"/>
                <a:gd name="T4" fmla="*/ 344 w 707"/>
                <a:gd name="T5" fmla="*/ 0 h 619"/>
                <a:gd name="T6" fmla="*/ 0 w 707"/>
                <a:gd name="T7" fmla="*/ 106 h 619"/>
                <a:gd name="T8" fmla="*/ 124 w 707"/>
                <a:gd name="T9" fmla="*/ 176 h 619"/>
                <a:gd name="T10" fmla="*/ 9 w 707"/>
                <a:gd name="T11" fmla="*/ 380 h 619"/>
                <a:gd name="T12" fmla="*/ 159 w 707"/>
                <a:gd name="T13" fmla="*/ 618 h 619"/>
                <a:gd name="T14" fmla="*/ 697 w 707"/>
                <a:gd name="T15" fmla="*/ 609 h 619"/>
                <a:gd name="T16" fmla="*/ 706 w 707"/>
                <a:gd name="T17" fmla="*/ 380 h 619"/>
                <a:gd name="T18" fmla="*/ 265 w 707"/>
                <a:gd name="T19" fmla="*/ 388 h 619"/>
                <a:gd name="T20" fmla="*/ 327 w 707"/>
                <a:gd name="T21" fmla="*/ 282 h 619"/>
                <a:gd name="T22" fmla="*/ 662 w 707"/>
                <a:gd name="T23" fmla="*/ 424 h 619"/>
                <a:gd name="T24" fmla="*/ 662 w 707"/>
                <a:gd name="T25" fmla="*/ 574 h 619"/>
                <a:gd name="T26" fmla="*/ 177 w 707"/>
                <a:gd name="T27" fmla="*/ 574 h 619"/>
                <a:gd name="T28" fmla="*/ 53 w 707"/>
                <a:gd name="T29" fmla="*/ 371 h 619"/>
                <a:gd name="T30" fmla="*/ 177 w 707"/>
                <a:gd name="T31" fmla="*/ 159 h 619"/>
                <a:gd name="T32" fmla="*/ 97 w 707"/>
                <a:gd name="T33" fmla="*/ 115 h 619"/>
                <a:gd name="T34" fmla="*/ 318 w 707"/>
                <a:gd name="T35" fmla="*/ 53 h 619"/>
                <a:gd name="T36" fmla="*/ 380 w 707"/>
                <a:gd name="T37" fmla="*/ 274 h 619"/>
                <a:gd name="T38" fmla="*/ 318 w 707"/>
                <a:gd name="T39" fmla="*/ 229 h 619"/>
                <a:gd name="T40" fmla="*/ 159 w 707"/>
                <a:gd name="T41" fmla="*/ 494 h 619"/>
                <a:gd name="T42" fmla="*/ 159 w 707"/>
                <a:gd name="T43" fmla="*/ 494 h 619"/>
                <a:gd name="T44" fmla="*/ 159 w 707"/>
                <a:gd name="T45" fmla="*/ 512 h 619"/>
                <a:gd name="T46" fmla="*/ 168 w 707"/>
                <a:gd name="T47" fmla="*/ 521 h 619"/>
                <a:gd name="T48" fmla="*/ 168 w 707"/>
                <a:gd name="T49" fmla="*/ 521 h 619"/>
                <a:gd name="T50" fmla="*/ 177 w 707"/>
                <a:gd name="T51" fmla="*/ 530 h 619"/>
                <a:gd name="T52" fmla="*/ 194 w 707"/>
                <a:gd name="T53" fmla="*/ 521 h 619"/>
                <a:gd name="T54" fmla="*/ 247 w 707"/>
                <a:gd name="T55" fmla="*/ 424 h 619"/>
                <a:gd name="T56" fmla="*/ 662 w 707"/>
                <a:gd name="T57" fmla="*/ 424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07" h="619">
                  <a:moveTo>
                    <a:pt x="327" y="282"/>
                  </a:moveTo>
                  <a:lnTo>
                    <a:pt x="433" y="353"/>
                  </a:lnTo>
                  <a:lnTo>
                    <a:pt x="344" y="0"/>
                  </a:lnTo>
                  <a:lnTo>
                    <a:pt x="0" y="106"/>
                  </a:lnTo>
                  <a:lnTo>
                    <a:pt x="124" y="176"/>
                  </a:lnTo>
                  <a:lnTo>
                    <a:pt x="9" y="380"/>
                  </a:lnTo>
                  <a:lnTo>
                    <a:pt x="159" y="618"/>
                  </a:lnTo>
                  <a:lnTo>
                    <a:pt x="697" y="609"/>
                  </a:lnTo>
                  <a:lnTo>
                    <a:pt x="706" y="380"/>
                  </a:lnTo>
                  <a:lnTo>
                    <a:pt x="265" y="388"/>
                  </a:lnTo>
                  <a:lnTo>
                    <a:pt x="327" y="282"/>
                  </a:lnTo>
                  <a:close/>
                  <a:moveTo>
                    <a:pt x="662" y="424"/>
                  </a:moveTo>
                  <a:lnTo>
                    <a:pt x="662" y="574"/>
                  </a:lnTo>
                  <a:lnTo>
                    <a:pt x="177" y="574"/>
                  </a:lnTo>
                  <a:lnTo>
                    <a:pt x="53" y="371"/>
                  </a:lnTo>
                  <a:lnTo>
                    <a:pt x="177" y="159"/>
                  </a:lnTo>
                  <a:lnTo>
                    <a:pt x="97" y="115"/>
                  </a:lnTo>
                  <a:lnTo>
                    <a:pt x="318" y="53"/>
                  </a:lnTo>
                  <a:lnTo>
                    <a:pt x="380" y="274"/>
                  </a:lnTo>
                  <a:lnTo>
                    <a:pt x="318" y="229"/>
                  </a:lnTo>
                  <a:lnTo>
                    <a:pt x="159" y="494"/>
                  </a:lnTo>
                  <a:lnTo>
                    <a:pt x="159" y="494"/>
                  </a:lnTo>
                  <a:lnTo>
                    <a:pt x="159" y="512"/>
                  </a:lnTo>
                  <a:lnTo>
                    <a:pt x="168" y="521"/>
                  </a:lnTo>
                  <a:lnTo>
                    <a:pt x="168" y="521"/>
                  </a:lnTo>
                  <a:lnTo>
                    <a:pt x="177" y="530"/>
                  </a:lnTo>
                  <a:lnTo>
                    <a:pt x="194" y="521"/>
                  </a:lnTo>
                  <a:lnTo>
                    <a:pt x="247" y="424"/>
                  </a:lnTo>
                  <a:lnTo>
                    <a:pt x="662" y="42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Helvetica Neue Light"/>
                <a:ea typeface="SimSun" charset="0"/>
              </a:endParaRPr>
            </a:p>
          </p:txBody>
        </p:sp>
      </p:grpSp>
      <p:sp>
        <p:nvSpPr>
          <p:cNvPr id="87" name="Rectangle 86"/>
          <p:cNvSpPr/>
          <p:nvPr/>
        </p:nvSpPr>
        <p:spPr>
          <a:xfrm>
            <a:off x="622654" y="4642533"/>
            <a:ext cx="1481367" cy="1481367"/>
          </a:xfrm>
          <a:prstGeom prst="rect">
            <a:avLst/>
          </a:prstGeom>
          <a:blipFill dpi="0" rotWithShape="1">
            <a:blip r:embed="rId3">
              <a:alphaModFix amt="30000"/>
            </a:blip>
            <a:srcRect/>
            <a:stretch>
              <a:fillRect l="-380556" t="-380556" r="-380556" b="-3805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latin typeface="Helvetica Neue Light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2197037" y="4642533"/>
            <a:ext cx="1481367" cy="1481367"/>
          </a:xfrm>
          <a:prstGeom prst="rect">
            <a:avLst/>
          </a:prstGeom>
          <a:blipFill dpi="0" rotWithShape="1">
            <a:blip r:embed="rId3">
              <a:alphaModFix amt="30000"/>
            </a:blip>
            <a:srcRect/>
            <a:stretch>
              <a:fillRect l="-380556" t="-380556" r="-380556" b="-3805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latin typeface="Helvetica Neue Light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3771419" y="4642533"/>
            <a:ext cx="1481367" cy="1481367"/>
          </a:xfrm>
          <a:prstGeom prst="rect">
            <a:avLst/>
          </a:prstGeom>
          <a:blipFill dpi="0" rotWithShape="1">
            <a:blip r:embed="rId3">
              <a:alphaModFix amt="30000"/>
            </a:blip>
            <a:srcRect/>
            <a:stretch>
              <a:fillRect l="-380556" t="-380556" r="-380556" b="-3805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latin typeface="Helvetica Neue Light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5345803" y="4642533"/>
            <a:ext cx="1481367" cy="1481367"/>
          </a:xfrm>
          <a:prstGeom prst="rect">
            <a:avLst/>
          </a:prstGeom>
          <a:blipFill dpi="0" rotWithShape="1">
            <a:blip r:embed="rId3">
              <a:alphaModFix amt="30000"/>
            </a:blip>
            <a:srcRect/>
            <a:stretch>
              <a:fillRect l="-380556" t="-380556" r="-380556" b="-3805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latin typeface="Helvetica Neue Light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6920186" y="4642533"/>
            <a:ext cx="1481367" cy="1481367"/>
          </a:xfrm>
          <a:prstGeom prst="rect">
            <a:avLst/>
          </a:prstGeom>
          <a:blipFill dpi="0" rotWithShape="1">
            <a:blip r:embed="rId3">
              <a:alphaModFix amt="30000"/>
            </a:blip>
            <a:srcRect/>
            <a:stretch>
              <a:fillRect l="-380556" t="-380556" r="-380556" b="-3805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latin typeface="Helvetica Neue Light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8494569" y="4642533"/>
            <a:ext cx="1481367" cy="1481367"/>
          </a:xfrm>
          <a:prstGeom prst="rect">
            <a:avLst/>
          </a:prstGeom>
          <a:blipFill dpi="0" rotWithShape="1">
            <a:blip r:embed="rId3">
              <a:alphaModFix amt="30000"/>
            </a:blip>
            <a:srcRect/>
            <a:stretch>
              <a:fillRect l="-380556" t="-380556" r="-380556" b="-3805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latin typeface="Helvetica Neue Light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10068949" y="4642533"/>
            <a:ext cx="1481367" cy="1481367"/>
          </a:xfrm>
          <a:prstGeom prst="rect">
            <a:avLst/>
          </a:prstGeom>
          <a:blipFill dpi="0" rotWithShape="1">
            <a:blip r:embed="rId3">
              <a:alphaModFix amt="30000"/>
            </a:blip>
            <a:srcRect/>
            <a:stretch>
              <a:fillRect l="-380556" t="-380556" r="-380556" b="-3805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latin typeface="Helvetica Neue Light"/>
            </a:endParaRPr>
          </a:p>
        </p:txBody>
      </p:sp>
      <p:sp>
        <p:nvSpPr>
          <p:cNvPr id="94" name="Freeform 63"/>
          <p:cNvSpPr>
            <a:spLocks noChangeAspect="1" noChangeArrowheads="1"/>
          </p:cNvSpPr>
          <p:nvPr/>
        </p:nvSpPr>
        <p:spPr bwMode="auto">
          <a:xfrm>
            <a:off x="1035041" y="5096616"/>
            <a:ext cx="656591" cy="558800"/>
          </a:xfrm>
          <a:custGeom>
            <a:avLst/>
            <a:gdLst>
              <a:gd name="T0" fmla="*/ 926 w 1245"/>
              <a:gd name="T1" fmla="*/ 150 h 1060"/>
              <a:gd name="T2" fmla="*/ 926 w 1245"/>
              <a:gd name="T3" fmla="*/ 53 h 1060"/>
              <a:gd name="T4" fmla="*/ 909 w 1245"/>
              <a:gd name="T5" fmla="*/ 8 h 1060"/>
              <a:gd name="T6" fmla="*/ 865 w 1245"/>
              <a:gd name="T7" fmla="*/ 0 h 1060"/>
              <a:gd name="T8" fmla="*/ 353 w 1245"/>
              <a:gd name="T9" fmla="*/ 0 h 1060"/>
              <a:gd name="T10" fmla="*/ 318 w 1245"/>
              <a:gd name="T11" fmla="*/ 8 h 1060"/>
              <a:gd name="T12" fmla="*/ 300 w 1245"/>
              <a:gd name="T13" fmla="*/ 53 h 1060"/>
              <a:gd name="T14" fmla="*/ 88 w 1245"/>
              <a:gd name="T15" fmla="*/ 150 h 1060"/>
              <a:gd name="T16" fmla="*/ 53 w 1245"/>
              <a:gd name="T17" fmla="*/ 159 h 1060"/>
              <a:gd name="T18" fmla="*/ 9 w 1245"/>
              <a:gd name="T19" fmla="*/ 203 h 1060"/>
              <a:gd name="T20" fmla="*/ 0 w 1245"/>
              <a:gd name="T21" fmla="*/ 971 h 1060"/>
              <a:gd name="T22" fmla="*/ 9 w 1245"/>
              <a:gd name="T23" fmla="*/ 1006 h 1060"/>
              <a:gd name="T24" fmla="*/ 53 w 1245"/>
              <a:gd name="T25" fmla="*/ 1051 h 1060"/>
              <a:gd name="T26" fmla="*/ 1156 w 1245"/>
              <a:gd name="T27" fmla="*/ 1059 h 1060"/>
              <a:gd name="T28" fmla="*/ 1191 w 1245"/>
              <a:gd name="T29" fmla="*/ 1051 h 1060"/>
              <a:gd name="T30" fmla="*/ 1235 w 1245"/>
              <a:gd name="T31" fmla="*/ 1006 h 1060"/>
              <a:gd name="T32" fmla="*/ 1244 w 1245"/>
              <a:gd name="T33" fmla="*/ 238 h 1060"/>
              <a:gd name="T34" fmla="*/ 1235 w 1245"/>
              <a:gd name="T35" fmla="*/ 203 h 1060"/>
              <a:gd name="T36" fmla="*/ 1191 w 1245"/>
              <a:gd name="T37" fmla="*/ 159 h 1060"/>
              <a:gd name="T38" fmla="*/ 335 w 1245"/>
              <a:gd name="T39" fmla="*/ 53 h 1060"/>
              <a:gd name="T40" fmla="*/ 344 w 1245"/>
              <a:gd name="T41" fmla="*/ 44 h 1060"/>
              <a:gd name="T42" fmla="*/ 865 w 1245"/>
              <a:gd name="T43" fmla="*/ 35 h 1060"/>
              <a:gd name="T44" fmla="*/ 882 w 1245"/>
              <a:gd name="T45" fmla="*/ 44 h 1060"/>
              <a:gd name="T46" fmla="*/ 882 w 1245"/>
              <a:gd name="T47" fmla="*/ 150 h 1060"/>
              <a:gd name="T48" fmla="*/ 335 w 1245"/>
              <a:gd name="T49" fmla="*/ 53 h 1060"/>
              <a:gd name="T50" fmla="*/ 1156 w 1245"/>
              <a:gd name="T51" fmla="*/ 194 h 1060"/>
              <a:gd name="T52" fmla="*/ 1173 w 1245"/>
              <a:gd name="T53" fmla="*/ 194 h 1060"/>
              <a:gd name="T54" fmla="*/ 1200 w 1245"/>
              <a:gd name="T55" fmla="*/ 220 h 1060"/>
              <a:gd name="T56" fmla="*/ 1200 w 1245"/>
              <a:gd name="T57" fmla="*/ 706 h 1060"/>
              <a:gd name="T58" fmla="*/ 759 w 1245"/>
              <a:gd name="T59" fmla="*/ 688 h 1060"/>
              <a:gd name="T60" fmla="*/ 759 w 1245"/>
              <a:gd name="T61" fmla="*/ 671 h 1060"/>
              <a:gd name="T62" fmla="*/ 732 w 1245"/>
              <a:gd name="T63" fmla="*/ 644 h 1060"/>
              <a:gd name="T64" fmla="*/ 529 w 1245"/>
              <a:gd name="T65" fmla="*/ 635 h 1060"/>
              <a:gd name="T66" fmla="*/ 512 w 1245"/>
              <a:gd name="T67" fmla="*/ 644 h 1060"/>
              <a:gd name="T68" fmla="*/ 485 w 1245"/>
              <a:gd name="T69" fmla="*/ 671 h 1060"/>
              <a:gd name="T70" fmla="*/ 476 w 1245"/>
              <a:gd name="T71" fmla="*/ 706 h 1060"/>
              <a:gd name="T72" fmla="*/ 35 w 1245"/>
              <a:gd name="T73" fmla="*/ 238 h 1060"/>
              <a:gd name="T74" fmla="*/ 44 w 1245"/>
              <a:gd name="T75" fmla="*/ 220 h 1060"/>
              <a:gd name="T76" fmla="*/ 71 w 1245"/>
              <a:gd name="T77" fmla="*/ 194 h 1060"/>
              <a:gd name="T78" fmla="*/ 723 w 1245"/>
              <a:gd name="T79" fmla="*/ 688 h 1060"/>
              <a:gd name="T80" fmla="*/ 723 w 1245"/>
              <a:gd name="T81" fmla="*/ 759 h 1060"/>
              <a:gd name="T82" fmla="*/ 706 w 1245"/>
              <a:gd name="T83" fmla="*/ 777 h 1060"/>
              <a:gd name="T84" fmla="*/ 529 w 1245"/>
              <a:gd name="T85" fmla="*/ 777 h 1060"/>
              <a:gd name="T86" fmla="*/ 521 w 1245"/>
              <a:gd name="T87" fmla="*/ 759 h 1060"/>
              <a:gd name="T88" fmla="*/ 521 w 1245"/>
              <a:gd name="T89" fmla="*/ 688 h 1060"/>
              <a:gd name="T90" fmla="*/ 529 w 1245"/>
              <a:gd name="T91" fmla="*/ 680 h 1060"/>
              <a:gd name="T92" fmla="*/ 706 w 1245"/>
              <a:gd name="T93" fmla="*/ 680 h 1060"/>
              <a:gd name="T94" fmla="*/ 723 w 1245"/>
              <a:gd name="T95" fmla="*/ 688 h 1060"/>
              <a:gd name="T96" fmla="*/ 88 w 1245"/>
              <a:gd name="T97" fmla="*/ 1015 h 1060"/>
              <a:gd name="T98" fmla="*/ 71 w 1245"/>
              <a:gd name="T99" fmla="*/ 1015 h 1060"/>
              <a:gd name="T100" fmla="*/ 44 w 1245"/>
              <a:gd name="T101" fmla="*/ 989 h 1060"/>
              <a:gd name="T102" fmla="*/ 35 w 1245"/>
              <a:gd name="T103" fmla="*/ 741 h 1060"/>
              <a:gd name="T104" fmla="*/ 476 w 1245"/>
              <a:gd name="T105" fmla="*/ 759 h 1060"/>
              <a:gd name="T106" fmla="*/ 485 w 1245"/>
              <a:gd name="T107" fmla="*/ 777 h 1060"/>
              <a:gd name="T108" fmla="*/ 512 w 1245"/>
              <a:gd name="T109" fmla="*/ 803 h 1060"/>
              <a:gd name="T110" fmla="*/ 706 w 1245"/>
              <a:gd name="T111" fmla="*/ 812 h 1060"/>
              <a:gd name="T112" fmla="*/ 732 w 1245"/>
              <a:gd name="T113" fmla="*/ 803 h 1060"/>
              <a:gd name="T114" fmla="*/ 759 w 1245"/>
              <a:gd name="T115" fmla="*/ 777 h 1060"/>
              <a:gd name="T116" fmla="*/ 759 w 1245"/>
              <a:gd name="T117" fmla="*/ 741 h 1060"/>
              <a:gd name="T118" fmla="*/ 1200 w 1245"/>
              <a:gd name="T119" fmla="*/ 971 h 1060"/>
              <a:gd name="T120" fmla="*/ 1200 w 1245"/>
              <a:gd name="T121" fmla="*/ 989 h 1060"/>
              <a:gd name="T122" fmla="*/ 1173 w 1245"/>
              <a:gd name="T123" fmla="*/ 1015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245" h="1060">
                <a:moveTo>
                  <a:pt x="1156" y="150"/>
                </a:moveTo>
                <a:lnTo>
                  <a:pt x="926" y="150"/>
                </a:lnTo>
                <a:lnTo>
                  <a:pt x="926" y="53"/>
                </a:lnTo>
                <a:lnTo>
                  <a:pt x="926" y="53"/>
                </a:lnTo>
                <a:lnTo>
                  <a:pt x="918" y="26"/>
                </a:lnTo>
                <a:lnTo>
                  <a:pt x="909" y="8"/>
                </a:lnTo>
                <a:lnTo>
                  <a:pt x="891" y="0"/>
                </a:lnTo>
                <a:lnTo>
                  <a:pt x="865" y="0"/>
                </a:lnTo>
                <a:lnTo>
                  <a:pt x="353" y="0"/>
                </a:lnTo>
                <a:lnTo>
                  <a:pt x="353" y="0"/>
                </a:lnTo>
                <a:lnTo>
                  <a:pt x="335" y="0"/>
                </a:lnTo>
                <a:lnTo>
                  <a:pt x="318" y="8"/>
                </a:lnTo>
                <a:lnTo>
                  <a:pt x="300" y="26"/>
                </a:lnTo>
                <a:lnTo>
                  <a:pt x="300" y="53"/>
                </a:lnTo>
                <a:lnTo>
                  <a:pt x="300" y="150"/>
                </a:lnTo>
                <a:lnTo>
                  <a:pt x="88" y="150"/>
                </a:lnTo>
                <a:lnTo>
                  <a:pt x="88" y="150"/>
                </a:lnTo>
                <a:lnTo>
                  <a:pt x="53" y="159"/>
                </a:lnTo>
                <a:lnTo>
                  <a:pt x="26" y="176"/>
                </a:lnTo>
                <a:lnTo>
                  <a:pt x="9" y="203"/>
                </a:lnTo>
                <a:lnTo>
                  <a:pt x="0" y="238"/>
                </a:lnTo>
                <a:lnTo>
                  <a:pt x="0" y="971"/>
                </a:lnTo>
                <a:lnTo>
                  <a:pt x="0" y="971"/>
                </a:lnTo>
                <a:lnTo>
                  <a:pt x="9" y="1006"/>
                </a:lnTo>
                <a:lnTo>
                  <a:pt x="26" y="1033"/>
                </a:lnTo>
                <a:lnTo>
                  <a:pt x="53" y="1051"/>
                </a:lnTo>
                <a:lnTo>
                  <a:pt x="88" y="1059"/>
                </a:lnTo>
                <a:lnTo>
                  <a:pt x="1156" y="1059"/>
                </a:lnTo>
                <a:lnTo>
                  <a:pt x="1156" y="1059"/>
                </a:lnTo>
                <a:lnTo>
                  <a:pt x="1191" y="1051"/>
                </a:lnTo>
                <a:lnTo>
                  <a:pt x="1218" y="1033"/>
                </a:lnTo>
                <a:lnTo>
                  <a:pt x="1235" y="1006"/>
                </a:lnTo>
                <a:lnTo>
                  <a:pt x="1244" y="971"/>
                </a:lnTo>
                <a:lnTo>
                  <a:pt x="1244" y="238"/>
                </a:lnTo>
                <a:lnTo>
                  <a:pt x="1244" y="238"/>
                </a:lnTo>
                <a:lnTo>
                  <a:pt x="1235" y="203"/>
                </a:lnTo>
                <a:lnTo>
                  <a:pt x="1218" y="176"/>
                </a:lnTo>
                <a:lnTo>
                  <a:pt x="1191" y="159"/>
                </a:lnTo>
                <a:lnTo>
                  <a:pt x="1156" y="150"/>
                </a:lnTo>
                <a:close/>
                <a:moveTo>
                  <a:pt x="335" y="53"/>
                </a:moveTo>
                <a:lnTo>
                  <a:pt x="335" y="53"/>
                </a:lnTo>
                <a:lnTo>
                  <a:pt x="344" y="44"/>
                </a:lnTo>
                <a:lnTo>
                  <a:pt x="353" y="35"/>
                </a:lnTo>
                <a:lnTo>
                  <a:pt x="865" y="35"/>
                </a:lnTo>
                <a:lnTo>
                  <a:pt x="865" y="35"/>
                </a:lnTo>
                <a:lnTo>
                  <a:pt x="882" y="44"/>
                </a:lnTo>
                <a:lnTo>
                  <a:pt x="882" y="53"/>
                </a:lnTo>
                <a:lnTo>
                  <a:pt x="882" y="150"/>
                </a:lnTo>
                <a:lnTo>
                  <a:pt x="335" y="150"/>
                </a:lnTo>
                <a:lnTo>
                  <a:pt x="335" y="53"/>
                </a:lnTo>
                <a:close/>
                <a:moveTo>
                  <a:pt x="88" y="194"/>
                </a:moveTo>
                <a:lnTo>
                  <a:pt x="1156" y="194"/>
                </a:lnTo>
                <a:lnTo>
                  <a:pt x="1156" y="194"/>
                </a:lnTo>
                <a:lnTo>
                  <a:pt x="1173" y="194"/>
                </a:lnTo>
                <a:lnTo>
                  <a:pt x="1191" y="203"/>
                </a:lnTo>
                <a:lnTo>
                  <a:pt x="1200" y="220"/>
                </a:lnTo>
                <a:lnTo>
                  <a:pt x="1200" y="238"/>
                </a:lnTo>
                <a:lnTo>
                  <a:pt x="1200" y="706"/>
                </a:lnTo>
                <a:lnTo>
                  <a:pt x="759" y="706"/>
                </a:lnTo>
                <a:lnTo>
                  <a:pt x="759" y="688"/>
                </a:lnTo>
                <a:lnTo>
                  <a:pt x="759" y="688"/>
                </a:lnTo>
                <a:lnTo>
                  <a:pt x="759" y="671"/>
                </a:lnTo>
                <a:lnTo>
                  <a:pt x="750" y="653"/>
                </a:lnTo>
                <a:lnTo>
                  <a:pt x="732" y="644"/>
                </a:lnTo>
                <a:lnTo>
                  <a:pt x="706" y="635"/>
                </a:lnTo>
                <a:lnTo>
                  <a:pt x="529" y="635"/>
                </a:lnTo>
                <a:lnTo>
                  <a:pt x="529" y="635"/>
                </a:lnTo>
                <a:lnTo>
                  <a:pt x="512" y="644"/>
                </a:lnTo>
                <a:lnTo>
                  <a:pt x="494" y="653"/>
                </a:lnTo>
                <a:lnTo>
                  <a:pt x="485" y="671"/>
                </a:lnTo>
                <a:lnTo>
                  <a:pt x="476" y="688"/>
                </a:lnTo>
                <a:lnTo>
                  <a:pt x="476" y="706"/>
                </a:lnTo>
                <a:lnTo>
                  <a:pt x="35" y="706"/>
                </a:lnTo>
                <a:lnTo>
                  <a:pt x="35" y="238"/>
                </a:lnTo>
                <a:lnTo>
                  <a:pt x="35" y="238"/>
                </a:lnTo>
                <a:lnTo>
                  <a:pt x="44" y="220"/>
                </a:lnTo>
                <a:lnTo>
                  <a:pt x="53" y="203"/>
                </a:lnTo>
                <a:lnTo>
                  <a:pt x="71" y="194"/>
                </a:lnTo>
                <a:lnTo>
                  <a:pt x="88" y="194"/>
                </a:lnTo>
                <a:close/>
                <a:moveTo>
                  <a:pt x="723" y="688"/>
                </a:moveTo>
                <a:lnTo>
                  <a:pt x="723" y="759"/>
                </a:lnTo>
                <a:lnTo>
                  <a:pt x="723" y="759"/>
                </a:lnTo>
                <a:lnTo>
                  <a:pt x="723" y="768"/>
                </a:lnTo>
                <a:lnTo>
                  <a:pt x="706" y="777"/>
                </a:lnTo>
                <a:lnTo>
                  <a:pt x="529" y="777"/>
                </a:lnTo>
                <a:lnTo>
                  <a:pt x="529" y="777"/>
                </a:lnTo>
                <a:lnTo>
                  <a:pt x="521" y="768"/>
                </a:lnTo>
                <a:lnTo>
                  <a:pt x="521" y="759"/>
                </a:lnTo>
                <a:lnTo>
                  <a:pt x="521" y="688"/>
                </a:lnTo>
                <a:lnTo>
                  <a:pt x="521" y="688"/>
                </a:lnTo>
                <a:lnTo>
                  <a:pt x="521" y="680"/>
                </a:lnTo>
                <a:lnTo>
                  <a:pt x="529" y="680"/>
                </a:lnTo>
                <a:lnTo>
                  <a:pt x="706" y="680"/>
                </a:lnTo>
                <a:lnTo>
                  <a:pt x="706" y="680"/>
                </a:lnTo>
                <a:lnTo>
                  <a:pt x="723" y="680"/>
                </a:lnTo>
                <a:lnTo>
                  <a:pt x="723" y="688"/>
                </a:lnTo>
                <a:close/>
                <a:moveTo>
                  <a:pt x="1156" y="1015"/>
                </a:moveTo>
                <a:lnTo>
                  <a:pt x="88" y="1015"/>
                </a:lnTo>
                <a:lnTo>
                  <a:pt x="88" y="1015"/>
                </a:lnTo>
                <a:lnTo>
                  <a:pt x="71" y="1015"/>
                </a:lnTo>
                <a:lnTo>
                  <a:pt x="53" y="1006"/>
                </a:lnTo>
                <a:lnTo>
                  <a:pt x="44" y="989"/>
                </a:lnTo>
                <a:lnTo>
                  <a:pt x="35" y="971"/>
                </a:lnTo>
                <a:lnTo>
                  <a:pt x="35" y="741"/>
                </a:lnTo>
                <a:lnTo>
                  <a:pt x="476" y="741"/>
                </a:lnTo>
                <a:lnTo>
                  <a:pt x="476" y="759"/>
                </a:lnTo>
                <a:lnTo>
                  <a:pt x="476" y="759"/>
                </a:lnTo>
                <a:lnTo>
                  <a:pt x="485" y="777"/>
                </a:lnTo>
                <a:lnTo>
                  <a:pt x="494" y="794"/>
                </a:lnTo>
                <a:lnTo>
                  <a:pt x="512" y="803"/>
                </a:lnTo>
                <a:lnTo>
                  <a:pt x="529" y="812"/>
                </a:lnTo>
                <a:lnTo>
                  <a:pt x="706" y="812"/>
                </a:lnTo>
                <a:lnTo>
                  <a:pt x="706" y="812"/>
                </a:lnTo>
                <a:lnTo>
                  <a:pt x="732" y="803"/>
                </a:lnTo>
                <a:lnTo>
                  <a:pt x="750" y="794"/>
                </a:lnTo>
                <a:lnTo>
                  <a:pt x="759" y="777"/>
                </a:lnTo>
                <a:lnTo>
                  <a:pt x="759" y="759"/>
                </a:lnTo>
                <a:lnTo>
                  <a:pt x="759" y="741"/>
                </a:lnTo>
                <a:lnTo>
                  <a:pt x="1200" y="741"/>
                </a:lnTo>
                <a:lnTo>
                  <a:pt x="1200" y="971"/>
                </a:lnTo>
                <a:lnTo>
                  <a:pt x="1200" y="971"/>
                </a:lnTo>
                <a:lnTo>
                  <a:pt x="1200" y="989"/>
                </a:lnTo>
                <a:lnTo>
                  <a:pt x="1191" y="1006"/>
                </a:lnTo>
                <a:lnTo>
                  <a:pt x="1173" y="1015"/>
                </a:lnTo>
                <a:lnTo>
                  <a:pt x="1156" y="10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ctr">
              <a:defRPr/>
            </a:pPr>
            <a:endParaRPr lang="en-US" dirty="0">
              <a:latin typeface="Helvetica Neue Light"/>
              <a:ea typeface="SimSun" charset="0"/>
            </a:endParaRPr>
          </a:p>
        </p:txBody>
      </p:sp>
      <p:sp>
        <p:nvSpPr>
          <p:cNvPr id="95" name="Freeform 52"/>
          <p:cNvSpPr>
            <a:spLocks noChangeArrowheads="1"/>
          </p:cNvSpPr>
          <p:nvPr/>
        </p:nvSpPr>
        <p:spPr bwMode="auto">
          <a:xfrm>
            <a:off x="2561763" y="5026744"/>
            <a:ext cx="875920" cy="701760"/>
          </a:xfrm>
          <a:custGeom>
            <a:avLst/>
            <a:gdLst>
              <a:gd name="T0" fmla="*/ 1182 w 1510"/>
              <a:gd name="T1" fmla="*/ 0 h 1211"/>
              <a:gd name="T2" fmla="*/ 918 w 1510"/>
              <a:gd name="T3" fmla="*/ 804 h 1211"/>
              <a:gd name="T4" fmla="*/ 618 w 1510"/>
              <a:gd name="T5" fmla="*/ 62 h 1211"/>
              <a:gd name="T6" fmla="*/ 0 w 1510"/>
              <a:gd name="T7" fmla="*/ 583 h 1211"/>
              <a:gd name="T8" fmla="*/ 150 w 1510"/>
              <a:gd name="T9" fmla="*/ 1113 h 1211"/>
              <a:gd name="T10" fmla="*/ 229 w 1510"/>
              <a:gd name="T11" fmla="*/ 1201 h 1211"/>
              <a:gd name="T12" fmla="*/ 309 w 1510"/>
              <a:gd name="T13" fmla="*/ 1201 h 1211"/>
              <a:gd name="T14" fmla="*/ 388 w 1510"/>
              <a:gd name="T15" fmla="*/ 1113 h 1211"/>
              <a:gd name="T16" fmla="*/ 891 w 1510"/>
              <a:gd name="T17" fmla="*/ 1157 h 1211"/>
              <a:gd name="T18" fmla="*/ 988 w 1510"/>
              <a:gd name="T19" fmla="*/ 1210 h 1211"/>
              <a:gd name="T20" fmla="*/ 1068 w 1510"/>
              <a:gd name="T21" fmla="*/ 1183 h 1211"/>
              <a:gd name="T22" fmla="*/ 1182 w 1510"/>
              <a:gd name="T23" fmla="*/ 1113 h 1211"/>
              <a:gd name="T24" fmla="*/ 1491 w 1510"/>
              <a:gd name="T25" fmla="*/ 645 h 1211"/>
              <a:gd name="T26" fmla="*/ 1509 w 1510"/>
              <a:gd name="T27" fmla="*/ 627 h 1211"/>
              <a:gd name="T28" fmla="*/ 591 w 1510"/>
              <a:gd name="T29" fmla="*/ 97 h 1211"/>
              <a:gd name="T30" fmla="*/ 873 w 1510"/>
              <a:gd name="T31" fmla="*/ 804 h 1211"/>
              <a:gd name="T32" fmla="*/ 547 w 1510"/>
              <a:gd name="T33" fmla="*/ 583 h 1211"/>
              <a:gd name="T34" fmla="*/ 185 w 1510"/>
              <a:gd name="T35" fmla="*/ 97 h 1211"/>
              <a:gd name="T36" fmla="*/ 397 w 1510"/>
              <a:gd name="T37" fmla="*/ 309 h 1211"/>
              <a:gd name="T38" fmla="*/ 185 w 1510"/>
              <a:gd name="T39" fmla="*/ 309 h 1211"/>
              <a:gd name="T40" fmla="*/ 238 w 1510"/>
              <a:gd name="T41" fmla="*/ 1166 h 1211"/>
              <a:gd name="T42" fmla="*/ 185 w 1510"/>
              <a:gd name="T43" fmla="*/ 1086 h 1211"/>
              <a:gd name="T44" fmla="*/ 212 w 1510"/>
              <a:gd name="T45" fmla="*/ 1024 h 1211"/>
              <a:gd name="T46" fmla="*/ 273 w 1510"/>
              <a:gd name="T47" fmla="*/ 998 h 1211"/>
              <a:gd name="T48" fmla="*/ 353 w 1510"/>
              <a:gd name="T49" fmla="*/ 1051 h 1211"/>
              <a:gd name="T50" fmla="*/ 353 w 1510"/>
              <a:gd name="T51" fmla="*/ 1122 h 1211"/>
              <a:gd name="T52" fmla="*/ 273 w 1510"/>
              <a:gd name="T53" fmla="*/ 1175 h 1211"/>
              <a:gd name="T54" fmla="*/ 962 w 1510"/>
              <a:gd name="T55" fmla="*/ 1166 h 1211"/>
              <a:gd name="T56" fmla="*/ 909 w 1510"/>
              <a:gd name="T57" fmla="*/ 1086 h 1211"/>
              <a:gd name="T58" fmla="*/ 926 w 1510"/>
              <a:gd name="T59" fmla="*/ 1024 h 1211"/>
              <a:gd name="T60" fmla="*/ 988 w 1510"/>
              <a:gd name="T61" fmla="*/ 998 h 1211"/>
              <a:gd name="T62" fmla="*/ 1068 w 1510"/>
              <a:gd name="T63" fmla="*/ 1051 h 1211"/>
              <a:gd name="T64" fmla="*/ 1068 w 1510"/>
              <a:gd name="T65" fmla="*/ 1122 h 1211"/>
              <a:gd name="T66" fmla="*/ 988 w 1510"/>
              <a:gd name="T67" fmla="*/ 1175 h 1211"/>
              <a:gd name="T68" fmla="*/ 1120 w 1510"/>
              <a:gd name="T69" fmla="*/ 1077 h 1211"/>
              <a:gd name="T70" fmla="*/ 1041 w 1510"/>
              <a:gd name="T71" fmla="*/ 971 h 1211"/>
              <a:gd name="T72" fmla="*/ 944 w 1510"/>
              <a:gd name="T73" fmla="*/ 971 h 1211"/>
              <a:gd name="T74" fmla="*/ 865 w 1510"/>
              <a:gd name="T75" fmla="*/ 1077 h 1211"/>
              <a:gd name="T76" fmla="*/ 379 w 1510"/>
              <a:gd name="T77" fmla="*/ 1033 h 1211"/>
              <a:gd name="T78" fmla="*/ 273 w 1510"/>
              <a:gd name="T79" fmla="*/ 963 h 1211"/>
              <a:gd name="T80" fmla="*/ 185 w 1510"/>
              <a:gd name="T81" fmla="*/ 998 h 1211"/>
              <a:gd name="T82" fmla="*/ 35 w 1510"/>
              <a:gd name="T83" fmla="*/ 1077 h 1211"/>
              <a:gd name="T84" fmla="*/ 679 w 1510"/>
              <a:gd name="T85" fmla="*/ 848 h 1211"/>
              <a:gd name="T86" fmla="*/ 1147 w 1510"/>
              <a:gd name="T87" fmla="*/ 44 h 1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10" h="1211">
                <a:moveTo>
                  <a:pt x="1491" y="609"/>
                </a:moveTo>
                <a:lnTo>
                  <a:pt x="1182" y="609"/>
                </a:lnTo>
                <a:lnTo>
                  <a:pt x="1182" y="0"/>
                </a:lnTo>
                <a:lnTo>
                  <a:pt x="979" y="0"/>
                </a:lnTo>
                <a:lnTo>
                  <a:pt x="979" y="804"/>
                </a:lnTo>
                <a:lnTo>
                  <a:pt x="918" y="804"/>
                </a:lnTo>
                <a:lnTo>
                  <a:pt x="918" y="450"/>
                </a:lnTo>
                <a:lnTo>
                  <a:pt x="785" y="450"/>
                </a:lnTo>
                <a:lnTo>
                  <a:pt x="618" y="62"/>
                </a:lnTo>
                <a:lnTo>
                  <a:pt x="141" y="62"/>
                </a:lnTo>
                <a:lnTo>
                  <a:pt x="141" y="583"/>
                </a:lnTo>
                <a:lnTo>
                  <a:pt x="0" y="583"/>
                </a:lnTo>
                <a:lnTo>
                  <a:pt x="0" y="1113"/>
                </a:lnTo>
                <a:lnTo>
                  <a:pt x="150" y="1113"/>
                </a:lnTo>
                <a:lnTo>
                  <a:pt x="150" y="1113"/>
                </a:lnTo>
                <a:lnTo>
                  <a:pt x="168" y="1157"/>
                </a:lnTo>
                <a:lnTo>
                  <a:pt x="194" y="1183"/>
                </a:lnTo>
                <a:lnTo>
                  <a:pt x="229" y="1201"/>
                </a:lnTo>
                <a:lnTo>
                  <a:pt x="273" y="1210"/>
                </a:lnTo>
                <a:lnTo>
                  <a:pt x="273" y="1210"/>
                </a:lnTo>
                <a:lnTo>
                  <a:pt x="309" y="1201"/>
                </a:lnTo>
                <a:lnTo>
                  <a:pt x="344" y="1183"/>
                </a:lnTo>
                <a:lnTo>
                  <a:pt x="379" y="1157"/>
                </a:lnTo>
                <a:lnTo>
                  <a:pt x="388" y="1113"/>
                </a:lnTo>
                <a:lnTo>
                  <a:pt x="873" y="1113"/>
                </a:lnTo>
                <a:lnTo>
                  <a:pt x="873" y="1113"/>
                </a:lnTo>
                <a:lnTo>
                  <a:pt x="891" y="1157"/>
                </a:lnTo>
                <a:lnTo>
                  <a:pt x="918" y="1183"/>
                </a:lnTo>
                <a:lnTo>
                  <a:pt x="953" y="1201"/>
                </a:lnTo>
                <a:lnTo>
                  <a:pt x="988" y="1210"/>
                </a:lnTo>
                <a:lnTo>
                  <a:pt x="988" y="1210"/>
                </a:lnTo>
                <a:lnTo>
                  <a:pt x="1032" y="1201"/>
                </a:lnTo>
                <a:lnTo>
                  <a:pt x="1068" y="1183"/>
                </a:lnTo>
                <a:lnTo>
                  <a:pt x="1094" y="1157"/>
                </a:lnTo>
                <a:lnTo>
                  <a:pt x="1112" y="1113"/>
                </a:lnTo>
                <a:lnTo>
                  <a:pt x="1182" y="1113"/>
                </a:lnTo>
                <a:lnTo>
                  <a:pt x="1182" y="645"/>
                </a:lnTo>
                <a:lnTo>
                  <a:pt x="1491" y="645"/>
                </a:lnTo>
                <a:lnTo>
                  <a:pt x="1491" y="645"/>
                </a:lnTo>
                <a:lnTo>
                  <a:pt x="1500" y="636"/>
                </a:lnTo>
                <a:lnTo>
                  <a:pt x="1509" y="627"/>
                </a:lnTo>
                <a:lnTo>
                  <a:pt x="1509" y="627"/>
                </a:lnTo>
                <a:lnTo>
                  <a:pt x="1500" y="609"/>
                </a:lnTo>
                <a:lnTo>
                  <a:pt x="1491" y="609"/>
                </a:lnTo>
                <a:close/>
                <a:moveTo>
                  <a:pt x="591" y="97"/>
                </a:moveTo>
                <a:lnTo>
                  <a:pt x="759" y="495"/>
                </a:lnTo>
                <a:lnTo>
                  <a:pt x="873" y="495"/>
                </a:lnTo>
                <a:lnTo>
                  <a:pt x="873" y="804"/>
                </a:lnTo>
                <a:lnTo>
                  <a:pt x="715" y="804"/>
                </a:lnTo>
                <a:lnTo>
                  <a:pt x="715" y="583"/>
                </a:lnTo>
                <a:lnTo>
                  <a:pt x="547" y="583"/>
                </a:lnTo>
                <a:lnTo>
                  <a:pt x="423" y="265"/>
                </a:lnTo>
                <a:lnTo>
                  <a:pt x="185" y="265"/>
                </a:lnTo>
                <a:lnTo>
                  <a:pt x="185" y="97"/>
                </a:lnTo>
                <a:lnTo>
                  <a:pt x="591" y="97"/>
                </a:lnTo>
                <a:close/>
                <a:moveTo>
                  <a:pt x="185" y="309"/>
                </a:moveTo>
                <a:lnTo>
                  <a:pt x="397" y="309"/>
                </a:lnTo>
                <a:lnTo>
                  <a:pt x="503" y="583"/>
                </a:lnTo>
                <a:lnTo>
                  <a:pt x="185" y="583"/>
                </a:lnTo>
                <a:lnTo>
                  <a:pt x="185" y="309"/>
                </a:lnTo>
                <a:close/>
                <a:moveTo>
                  <a:pt x="273" y="1175"/>
                </a:moveTo>
                <a:lnTo>
                  <a:pt x="273" y="1175"/>
                </a:lnTo>
                <a:lnTo>
                  <a:pt x="238" y="1166"/>
                </a:lnTo>
                <a:lnTo>
                  <a:pt x="212" y="1148"/>
                </a:lnTo>
                <a:lnTo>
                  <a:pt x="194" y="1122"/>
                </a:lnTo>
                <a:lnTo>
                  <a:pt x="185" y="1086"/>
                </a:lnTo>
                <a:lnTo>
                  <a:pt x="185" y="1086"/>
                </a:lnTo>
                <a:lnTo>
                  <a:pt x="194" y="1051"/>
                </a:lnTo>
                <a:lnTo>
                  <a:pt x="212" y="1024"/>
                </a:lnTo>
                <a:lnTo>
                  <a:pt x="238" y="1007"/>
                </a:lnTo>
                <a:lnTo>
                  <a:pt x="273" y="998"/>
                </a:lnTo>
                <a:lnTo>
                  <a:pt x="273" y="998"/>
                </a:lnTo>
                <a:lnTo>
                  <a:pt x="300" y="1007"/>
                </a:lnTo>
                <a:lnTo>
                  <a:pt x="335" y="1024"/>
                </a:lnTo>
                <a:lnTo>
                  <a:pt x="353" y="1051"/>
                </a:lnTo>
                <a:lnTo>
                  <a:pt x="353" y="1086"/>
                </a:lnTo>
                <a:lnTo>
                  <a:pt x="353" y="1086"/>
                </a:lnTo>
                <a:lnTo>
                  <a:pt x="353" y="1122"/>
                </a:lnTo>
                <a:lnTo>
                  <a:pt x="335" y="1148"/>
                </a:lnTo>
                <a:lnTo>
                  <a:pt x="300" y="1166"/>
                </a:lnTo>
                <a:lnTo>
                  <a:pt x="273" y="1175"/>
                </a:lnTo>
                <a:close/>
                <a:moveTo>
                  <a:pt x="988" y="1175"/>
                </a:moveTo>
                <a:lnTo>
                  <a:pt x="988" y="1175"/>
                </a:lnTo>
                <a:lnTo>
                  <a:pt x="962" y="1166"/>
                </a:lnTo>
                <a:lnTo>
                  <a:pt x="926" y="1148"/>
                </a:lnTo>
                <a:lnTo>
                  <a:pt x="909" y="1122"/>
                </a:lnTo>
                <a:lnTo>
                  <a:pt x="909" y="1086"/>
                </a:lnTo>
                <a:lnTo>
                  <a:pt x="909" y="1086"/>
                </a:lnTo>
                <a:lnTo>
                  <a:pt x="909" y="1051"/>
                </a:lnTo>
                <a:lnTo>
                  <a:pt x="926" y="1024"/>
                </a:lnTo>
                <a:lnTo>
                  <a:pt x="962" y="1007"/>
                </a:lnTo>
                <a:lnTo>
                  <a:pt x="988" y="998"/>
                </a:lnTo>
                <a:lnTo>
                  <a:pt x="988" y="998"/>
                </a:lnTo>
                <a:lnTo>
                  <a:pt x="1023" y="1007"/>
                </a:lnTo>
                <a:lnTo>
                  <a:pt x="1050" y="1024"/>
                </a:lnTo>
                <a:lnTo>
                  <a:pt x="1068" y="1051"/>
                </a:lnTo>
                <a:lnTo>
                  <a:pt x="1076" y="1086"/>
                </a:lnTo>
                <a:lnTo>
                  <a:pt x="1076" y="1086"/>
                </a:lnTo>
                <a:lnTo>
                  <a:pt x="1068" y="1122"/>
                </a:lnTo>
                <a:lnTo>
                  <a:pt x="1050" y="1148"/>
                </a:lnTo>
                <a:lnTo>
                  <a:pt x="1023" y="1166"/>
                </a:lnTo>
                <a:lnTo>
                  <a:pt x="988" y="1175"/>
                </a:lnTo>
                <a:close/>
                <a:moveTo>
                  <a:pt x="1147" y="1077"/>
                </a:moveTo>
                <a:lnTo>
                  <a:pt x="1120" y="1077"/>
                </a:lnTo>
                <a:lnTo>
                  <a:pt x="1120" y="1077"/>
                </a:lnTo>
                <a:lnTo>
                  <a:pt x="1103" y="1033"/>
                </a:lnTo>
                <a:lnTo>
                  <a:pt x="1076" y="998"/>
                </a:lnTo>
                <a:lnTo>
                  <a:pt x="1041" y="971"/>
                </a:lnTo>
                <a:lnTo>
                  <a:pt x="988" y="963"/>
                </a:lnTo>
                <a:lnTo>
                  <a:pt x="988" y="963"/>
                </a:lnTo>
                <a:lnTo>
                  <a:pt x="944" y="971"/>
                </a:lnTo>
                <a:lnTo>
                  <a:pt x="909" y="998"/>
                </a:lnTo>
                <a:lnTo>
                  <a:pt x="882" y="1033"/>
                </a:lnTo>
                <a:lnTo>
                  <a:pt x="865" y="1077"/>
                </a:lnTo>
                <a:lnTo>
                  <a:pt x="397" y="1077"/>
                </a:lnTo>
                <a:lnTo>
                  <a:pt x="397" y="1077"/>
                </a:lnTo>
                <a:lnTo>
                  <a:pt x="379" y="1033"/>
                </a:lnTo>
                <a:lnTo>
                  <a:pt x="353" y="998"/>
                </a:lnTo>
                <a:lnTo>
                  <a:pt x="318" y="971"/>
                </a:lnTo>
                <a:lnTo>
                  <a:pt x="273" y="963"/>
                </a:lnTo>
                <a:lnTo>
                  <a:pt x="273" y="963"/>
                </a:lnTo>
                <a:lnTo>
                  <a:pt x="220" y="971"/>
                </a:lnTo>
                <a:lnTo>
                  <a:pt x="185" y="998"/>
                </a:lnTo>
                <a:lnTo>
                  <a:pt x="159" y="1033"/>
                </a:lnTo>
                <a:lnTo>
                  <a:pt x="150" y="1077"/>
                </a:lnTo>
                <a:lnTo>
                  <a:pt x="35" y="1077"/>
                </a:lnTo>
                <a:lnTo>
                  <a:pt x="35" y="627"/>
                </a:lnTo>
                <a:lnTo>
                  <a:pt x="679" y="627"/>
                </a:lnTo>
                <a:lnTo>
                  <a:pt x="679" y="848"/>
                </a:lnTo>
                <a:lnTo>
                  <a:pt x="1023" y="848"/>
                </a:lnTo>
                <a:lnTo>
                  <a:pt x="1023" y="44"/>
                </a:lnTo>
                <a:lnTo>
                  <a:pt x="1147" y="44"/>
                </a:lnTo>
                <a:lnTo>
                  <a:pt x="1147" y="10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ctr">
              <a:defRPr/>
            </a:pPr>
            <a:endParaRPr lang="en-US" sz="900" dirty="0">
              <a:latin typeface="Helvetica Neue Light"/>
              <a:ea typeface="SimSun" charset="0"/>
            </a:endParaRPr>
          </a:p>
        </p:txBody>
      </p:sp>
      <p:grpSp>
        <p:nvGrpSpPr>
          <p:cNvPr id="97" name="Group 96"/>
          <p:cNvGrpSpPr/>
          <p:nvPr/>
        </p:nvGrpSpPr>
        <p:grpSpPr>
          <a:xfrm>
            <a:off x="4211399" y="5005196"/>
            <a:ext cx="665904" cy="712005"/>
            <a:chOff x="3878263" y="2614613"/>
            <a:chExt cx="412750" cy="441325"/>
          </a:xfrm>
          <a:solidFill>
            <a:schemeClr val="bg1"/>
          </a:solidFill>
        </p:grpSpPr>
        <p:sp>
          <p:nvSpPr>
            <p:cNvPr id="98" name="Freeform 29"/>
            <p:cNvSpPr>
              <a:spLocks noChangeArrowheads="1"/>
            </p:cNvSpPr>
            <p:nvPr/>
          </p:nvSpPr>
          <p:spPr bwMode="auto">
            <a:xfrm>
              <a:off x="3967163" y="2662238"/>
              <a:ext cx="152400" cy="152400"/>
            </a:xfrm>
            <a:custGeom>
              <a:avLst/>
              <a:gdLst>
                <a:gd name="T0" fmla="*/ 362 w 425"/>
                <a:gd name="T1" fmla="*/ 0 h 424"/>
                <a:gd name="T2" fmla="*/ 62 w 425"/>
                <a:gd name="T3" fmla="*/ 0 h 424"/>
                <a:gd name="T4" fmla="*/ 62 w 425"/>
                <a:gd name="T5" fmla="*/ 0 h 424"/>
                <a:gd name="T6" fmla="*/ 44 w 425"/>
                <a:gd name="T7" fmla="*/ 9 h 424"/>
                <a:gd name="T8" fmla="*/ 18 w 425"/>
                <a:gd name="T9" fmla="*/ 18 h 424"/>
                <a:gd name="T10" fmla="*/ 9 w 425"/>
                <a:gd name="T11" fmla="*/ 35 h 424"/>
                <a:gd name="T12" fmla="*/ 0 w 425"/>
                <a:gd name="T13" fmla="*/ 62 h 424"/>
                <a:gd name="T14" fmla="*/ 0 w 425"/>
                <a:gd name="T15" fmla="*/ 362 h 424"/>
                <a:gd name="T16" fmla="*/ 0 w 425"/>
                <a:gd name="T17" fmla="*/ 362 h 424"/>
                <a:gd name="T18" fmla="*/ 9 w 425"/>
                <a:gd name="T19" fmla="*/ 380 h 424"/>
                <a:gd name="T20" fmla="*/ 18 w 425"/>
                <a:gd name="T21" fmla="*/ 406 h 424"/>
                <a:gd name="T22" fmla="*/ 44 w 425"/>
                <a:gd name="T23" fmla="*/ 415 h 424"/>
                <a:gd name="T24" fmla="*/ 62 w 425"/>
                <a:gd name="T25" fmla="*/ 423 h 424"/>
                <a:gd name="T26" fmla="*/ 362 w 425"/>
                <a:gd name="T27" fmla="*/ 423 h 424"/>
                <a:gd name="T28" fmla="*/ 362 w 425"/>
                <a:gd name="T29" fmla="*/ 423 h 424"/>
                <a:gd name="T30" fmla="*/ 388 w 425"/>
                <a:gd name="T31" fmla="*/ 415 h 424"/>
                <a:gd name="T32" fmla="*/ 406 w 425"/>
                <a:gd name="T33" fmla="*/ 406 h 424"/>
                <a:gd name="T34" fmla="*/ 415 w 425"/>
                <a:gd name="T35" fmla="*/ 380 h 424"/>
                <a:gd name="T36" fmla="*/ 424 w 425"/>
                <a:gd name="T37" fmla="*/ 362 h 424"/>
                <a:gd name="T38" fmla="*/ 424 w 425"/>
                <a:gd name="T39" fmla="*/ 62 h 424"/>
                <a:gd name="T40" fmla="*/ 424 w 425"/>
                <a:gd name="T41" fmla="*/ 62 h 424"/>
                <a:gd name="T42" fmla="*/ 415 w 425"/>
                <a:gd name="T43" fmla="*/ 35 h 424"/>
                <a:gd name="T44" fmla="*/ 406 w 425"/>
                <a:gd name="T45" fmla="*/ 18 h 424"/>
                <a:gd name="T46" fmla="*/ 388 w 425"/>
                <a:gd name="T47" fmla="*/ 9 h 424"/>
                <a:gd name="T48" fmla="*/ 362 w 425"/>
                <a:gd name="T49" fmla="*/ 0 h 424"/>
                <a:gd name="T50" fmla="*/ 388 w 425"/>
                <a:gd name="T51" fmla="*/ 362 h 424"/>
                <a:gd name="T52" fmla="*/ 388 w 425"/>
                <a:gd name="T53" fmla="*/ 362 h 424"/>
                <a:gd name="T54" fmla="*/ 380 w 425"/>
                <a:gd name="T55" fmla="*/ 371 h 424"/>
                <a:gd name="T56" fmla="*/ 362 w 425"/>
                <a:gd name="T57" fmla="*/ 380 h 424"/>
                <a:gd name="T58" fmla="*/ 62 w 425"/>
                <a:gd name="T59" fmla="*/ 380 h 424"/>
                <a:gd name="T60" fmla="*/ 62 w 425"/>
                <a:gd name="T61" fmla="*/ 380 h 424"/>
                <a:gd name="T62" fmla="*/ 44 w 425"/>
                <a:gd name="T63" fmla="*/ 371 h 424"/>
                <a:gd name="T64" fmla="*/ 44 w 425"/>
                <a:gd name="T65" fmla="*/ 362 h 424"/>
                <a:gd name="T66" fmla="*/ 44 w 425"/>
                <a:gd name="T67" fmla="*/ 62 h 424"/>
                <a:gd name="T68" fmla="*/ 44 w 425"/>
                <a:gd name="T69" fmla="*/ 62 h 424"/>
                <a:gd name="T70" fmla="*/ 44 w 425"/>
                <a:gd name="T71" fmla="*/ 44 h 424"/>
                <a:gd name="T72" fmla="*/ 62 w 425"/>
                <a:gd name="T73" fmla="*/ 35 h 424"/>
                <a:gd name="T74" fmla="*/ 362 w 425"/>
                <a:gd name="T75" fmla="*/ 35 h 424"/>
                <a:gd name="T76" fmla="*/ 362 w 425"/>
                <a:gd name="T77" fmla="*/ 35 h 424"/>
                <a:gd name="T78" fmla="*/ 380 w 425"/>
                <a:gd name="T79" fmla="*/ 44 h 424"/>
                <a:gd name="T80" fmla="*/ 388 w 425"/>
                <a:gd name="T81" fmla="*/ 62 h 424"/>
                <a:gd name="T82" fmla="*/ 388 w 425"/>
                <a:gd name="T83" fmla="*/ 36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5" h="424">
                  <a:moveTo>
                    <a:pt x="362" y="0"/>
                  </a:moveTo>
                  <a:lnTo>
                    <a:pt x="62" y="0"/>
                  </a:lnTo>
                  <a:lnTo>
                    <a:pt x="62" y="0"/>
                  </a:lnTo>
                  <a:lnTo>
                    <a:pt x="44" y="9"/>
                  </a:lnTo>
                  <a:lnTo>
                    <a:pt x="18" y="18"/>
                  </a:lnTo>
                  <a:lnTo>
                    <a:pt x="9" y="35"/>
                  </a:lnTo>
                  <a:lnTo>
                    <a:pt x="0" y="62"/>
                  </a:lnTo>
                  <a:lnTo>
                    <a:pt x="0" y="362"/>
                  </a:lnTo>
                  <a:lnTo>
                    <a:pt x="0" y="362"/>
                  </a:lnTo>
                  <a:lnTo>
                    <a:pt x="9" y="380"/>
                  </a:lnTo>
                  <a:lnTo>
                    <a:pt x="18" y="406"/>
                  </a:lnTo>
                  <a:lnTo>
                    <a:pt x="44" y="415"/>
                  </a:lnTo>
                  <a:lnTo>
                    <a:pt x="62" y="423"/>
                  </a:lnTo>
                  <a:lnTo>
                    <a:pt x="362" y="423"/>
                  </a:lnTo>
                  <a:lnTo>
                    <a:pt x="362" y="423"/>
                  </a:lnTo>
                  <a:lnTo>
                    <a:pt x="388" y="415"/>
                  </a:lnTo>
                  <a:lnTo>
                    <a:pt x="406" y="406"/>
                  </a:lnTo>
                  <a:lnTo>
                    <a:pt x="415" y="380"/>
                  </a:lnTo>
                  <a:lnTo>
                    <a:pt x="424" y="362"/>
                  </a:lnTo>
                  <a:lnTo>
                    <a:pt x="424" y="62"/>
                  </a:lnTo>
                  <a:lnTo>
                    <a:pt x="424" y="62"/>
                  </a:lnTo>
                  <a:lnTo>
                    <a:pt x="415" y="35"/>
                  </a:lnTo>
                  <a:lnTo>
                    <a:pt x="406" y="18"/>
                  </a:lnTo>
                  <a:lnTo>
                    <a:pt x="388" y="9"/>
                  </a:lnTo>
                  <a:lnTo>
                    <a:pt x="362" y="0"/>
                  </a:lnTo>
                  <a:close/>
                  <a:moveTo>
                    <a:pt x="388" y="362"/>
                  </a:moveTo>
                  <a:lnTo>
                    <a:pt x="388" y="362"/>
                  </a:lnTo>
                  <a:lnTo>
                    <a:pt x="380" y="371"/>
                  </a:lnTo>
                  <a:lnTo>
                    <a:pt x="362" y="380"/>
                  </a:lnTo>
                  <a:lnTo>
                    <a:pt x="62" y="380"/>
                  </a:lnTo>
                  <a:lnTo>
                    <a:pt x="62" y="380"/>
                  </a:lnTo>
                  <a:lnTo>
                    <a:pt x="44" y="371"/>
                  </a:lnTo>
                  <a:lnTo>
                    <a:pt x="44" y="362"/>
                  </a:lnTo>
                  <a:lnTo>
                    <a:pt x="44" y="62"/>
                  </a:lnTo>
                  <a:lnTo>
                    <a:pt x="44" y="62"/>
                  </a:lnTo>
                  <a:lnTo>
                    <a:pt x="44" y="44"/>
                  </a:lnTo>
                  <a:lnTo>
                    <a:pt x="62" y="35"/>
                  </a:lnTo>
                  <a:lnTo>
                    <a:pt x="362" y="35"/>
                  </a:lnTo>
                  <a:lnTo>
                    <a:pt x="362" y="35"/>
                  </a:lnTo>
                  <a:lnTo>
                    <a:pt x="380" y="44"/>
                  </a:lnTo>
                  <a:lnTo>
                    <a:pt x="388" y="62"/>
                  </a:lnTo>
                  <a:lnTo>
                    <a:pt x="388" y="36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Helvetica Neue Light"/>
                <a:ea typeface="SimSun" charset="0"/>
              </a:endParaRPr>
            </a:p>
          </p:txBody>
        </p:sp>
        <p:sp>
          <p:nvSpPr>
            <p:cNvPr id="99" name="Freeform 30"/>
            <p:cNvSpPr>
              <a:spLocks noChangeArrowheads="1"/>
            </p:cNvSpPr>
            <p:nvPr/>
          </p:nvSpPr>
          <p:spPr bwMode="auto">
            <a:xfrm>
              <a:off x="3878263" y="2614613"/>
              <a:ext cx="412750" cy="441325"/>
            </a:xfrm>
            <a:custGeom>
              <a:avLst/>
              <a:gdLst>
                <a:gd name="T0" fmla="*/ 1050 w 1148"/>
                <a:gd name="T1" fmla="*/ 644 h 1228"/>
                <a:gd name="T2" fmla="*/ 1024 w 1148"/>
                <a:gd name="T3" fmla="*/ 539 h 1228"/>
                <a:gd name="T4" fmla="*/ 1059 w 1148"/>
                <a:gd name="T5" fmla="*/ 469 h 1228"/>
                <a:gd name="T6" fmla="*/ 1130 w 1148"/>
                <a:gd name="T7" fmla="*/ 371 h 1228"/>
                <a:gd name="T8" fmla="*/ 1147 w 1148"/>
                <a:gd name="T9" fmla="*/ 327 h 1228"/>
                <a:gd name="T10" fmla="*/ 1068 w 1148"/>
                <a:gd name="T11" fmla="*/ 257 h 1228"/>
                <a:gd name="T12" fmla="*/ 918 w 1148"/>
                <a:gd name="T13" fmla="*/ 177 h 1228"/>
                <a:gd name="T14" fmla="*/ 891 w 1148"/>
                <a:gd name="T15" fmla="*/ 186 h 1228"/>
                <a:gd name="T16" fmla="*/ 883 w 1148"/>
                <a:gd name="T17" fmla="*/ 221 h 1228"/>
                <a:gd name="T18" fmla="*/ 1050 w 1148"/>
                <a:gd name="T19" fmla="*/ 424 h 1228"/>
                <a:gd name="T20" fmla="*/ 1033 w 1148"/>
                <a:gd name="T21" fmla="*/ 442 h 1228"/>
                <a:gd name="T22" fmla="*/ 980 w 1148"/>
                <a:gd name="T23" fmla="*/ 565 h 1228"/>
                <a:gd name="T24" fmla="*/ 1015 w 1148"/>
                <a:gd name="T25" fmla="*/ 662 h 1228"/>
                <a:gd name="T26" fmla="*/ 1059 w 1148"/>
                <a:gd name="T27" fmla="*/ 724 h 1228"/>
                <a:gd name="T28" fmla="*/ 1094 w 1148"/>
                <a:gd name="T29" fmla="*/ 821 h 1228"/>
                <a:gd name="T30" fmla="*/ 1077 w 1148"/>
                <a:gd name="T31" fmla="*/ 874 h 1228"/>
                <a:gd name="T32" fmla="*/ 1024 w 1148"/>
                <a:gd name="T33" fmla="*/ 900 h 1228"/>
                <a:gd name="T34" fmla="*/ 953 w 1148"/>
                <a:gd name="T35" fmla="*/ 891 h 1228"/>
                <a:gd name="T36" fmla="*/ 927 w 1148"/>
                <a:gd name="T37" fmla="*/ 847 h 1228"/>
                <a:gd name="T38" fmla="*/ 918 w 1148"/>
                <a:gd name="T39" fmla="*/ 522 h 1228"/>
                <a:gd name="T40" fmla="*/ 874 w 1148"/>
                <a:gd name="T41" fmla="*/ 451 h 1228"/>
                <a:gd name="T42" fmla="*/ 803 w 1148"/>
                <a:gd name="T43" fmla="*/ 80 h 1228"/>
                <a:gd name="T44" fmla="*/ 785 w 1148"/>
                <a:gd name="T45" fmla="*/ 27 h 1228"/>
                <a:gd name="T46" fmla="*/ 186 w 1148"/>
                <a:gd name="T47" fmla="*/ 0 h 1228"/>
                <a:gd name="T48" fmla="*/ 133 w 1148"/>
                <a:gd name="T49" fmla="*/ 27 h 1228"/>
                <a:gd name="T50" fmla="*/ 115 w 1148"/>
                <a:gd name="T51" fmla="*/ 1059 h 1228"/>
                <a:gd name="T52" fmla="*/ 36 w 1148"/>
                <a:gd name="T53" fmla="*/ 1068 h 1228"/>
                <a:gd name="T54" fmla="*/ 9 w 1148"/>
                <a:gd name="T55" fmla="*/ 1095 h 1228"/>
                <a:gd name="T56" fmla="*/ 0 w 1148"/>
                <a:gd name="T57" fmla="*/ 1174 h 1228"/>
                <a:gd name="T58" fmla="*/ 36 w 1148"/>
                <a:gd name="T59" fmla="*/ 1218 h 1228"/>
                <a:gd name="T60" fmla="*/ 865 w 1148"/>
                <a:gd name="T61" fmla="*/ 1227 h 1228"/>
                <a:gd name="T62" fmla="*/ 909 w 1148"/>
                <a:gd name="T63" fmla="*/ 1201 h 1228"/>
                <a:gd name="T64" fmla="*/ 909 w 1148"/>
                <a:gd name="T65" fmla="*/ 1112 h 1228"/>
                <a:gd name="T66" fmla="*/ 883 w 1148"/>
                <a:gd name="T67" fmla="*/ 1068 h 1228"/>
                <a:gd name="T68" fmla="*/ 803 w 1148"/>
                <a:gd name="T69" fmla="*/ 486 h 1228"/>
                <a:gd name="T70" fmla="*/ 856 w 1148"/>
                <a:gd name="T71" fmla="*/ 486 h 1228"/>
                <a:gd name="T72" fmla="*/ 883 w 1148"/>
                <a:gd name="T73" fmla="*/ 522 h 1228"/>
                <a:gd name="T74" fmla="*/ 883 w 1148"/>
                <a:gd name="T75" fmla="*/ 856 h 1228"/>
                <a:gd name="T76" fmla="*/ 927 w 1148"/>
                <a:gd name="T77" fmla="*/ 918 h 1228"/>
                <a:gd name="T78" fmla="*/ 997 w 1148"/>
                <a:gd name="T79" fmla="*/ 944 h 1228"/>
                <a:gd name="T80" fmla="*/ 1068 w 1148"/>
                <a:gd name="T81" fmla="*/ 927 h 1228"/>
                <a:gd name="T82" fmla="*/ 1121 w 1148"/>
                <a:gd name="T83" fmla="*/ 865 h 1228"/>
                <a:gd name="T84" fmla="*/ 1130 w 1148"/>
                <a:gd name="T85" fmla="*/ 777 h 1228"/>
                <a:gd name="T86" fmla="*/ 1077 w 1148"/>
                <a:gd name="T87" fmla="*/ 688 h 1228"/>
                <a:gd name="T88" fmla="*/ 971 w 1148"/>
                <a:gd name="T89" fmla="*/ 239 h 1228"/>
                <a:gd name="T90" fmla="*/ 1103 w 1148"/>
                <a:gd name="T91" fmla="*/ 336 h 1228"/>
                <a:gd name="T92" fmla="*/ 1068 w 1148"/>
                <a:gd name="T93" fmla="*/ 389 h 1228"/>
                <a:gd name="T94" fmla="*/ 927 w 1148"/>
                <a:gd name="T95" fmla="*/ 221 h 1228"/>
                <a:gd name="T96" fmla="*/ 865 w 1148"/>
                <a:gd name="T97" fmla="*/ 1103 h 1228"/>
                <a:gd name="T98" fmla="*/ 874 w 1148"/>
                <a:gd name="T99" fmla="*/ 1174 h 1228"/>
                <a:gd name="T100" fmla="*/ 53 w 1148"/>
                <a:gd name="T101" fmla="*/ 1183 h 1228"/>
                <a:gd name="T102" fmla="*/ 44 w 1148"/>
                <a:gd name="T103" fmla="*/ 1174 h 1228"/>
                <a:gd name="T104" fmla="*/ 44 w 1148"/>
                <a:gd name="T105" fmla="*/ 1103 h 1228"/>
                <a:gd name="T106" fmla="*/ 53 w 1148"/>
                <a:gd name="T107" fmla="*/ 1103 h 1228"/>
                <a:gd name="T108" fmla="*/ 150 w 1148"/>
                <a:gd name="T109" fmla="*/ 80 h 1228"/>
                <a:gd name="T110" fmla="*/ 159 w 1148"/>
                <a:gd name="T111" fmla="*/ 53 h 1228"/>
                <a:gd name="T112" fmla="*/ 733 w 1148"/>
                <a:gd name="T113" fmla="*/ 45 h 1228"/>
                <a:gd name="T114" fmla="*/ 759 w 1148"/>
                <a:gd name="T115" fmla="*/ 53 h 1228"/>
                <a:gd name="T116" fmla="*/ 768 w 1148"/>
                <a:gd name="T117" fmla="*/ 1103 h 1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48" h="1228">
                  <a:moveTo>
                    <a:pt x="1077" y="688"/>
                  </a:moveTo>
                  <a:lnTo>
                    <a:pt x="1077" y="688"/>
                  </a:lnTo>
                  <a:lnTo>
                    <a:pt x="1050" y="644"/>
                  </a:lnTo>
                  <a:lnTo>
                    <a:pt x="1024" y="591"/>
                  </a:lnTo>
                  <a:lnTo>
                    <a:pt x="1024" y="565"/>
                  </a:lnTo>
                  <a:lnTo>
                    <a:pt x="1024" y="539"/>
                  </a:lnTo>
                  <a:lnTo>
                    <a:pt x="1041" y="504"/>
                  </a:lnTo>
                  <a:lnTo>
                    <a:pt x="1059" y="469"/>
                  </a:lnTo>
                  <a:lnTo>
                    <a:pt x="1059" y="469"/>
                  </a:lnTo>
                  <a:lnTo>
                    <a:pt x="1094" y="424"/>
                  </a:lnTo>
                  <a:lnTo>
                    <a:pt x="1094" y="424"/>
                  </a:lnTo>
                  <a:lnTo>
                    <a:pt x="1130" y="371"/>
                  </a:lnTo>
                  <a:lnTo>
                    <a:pt x="1138" y="354"/>
                  </a:lnTo>
                  <a:lnTo>
                    <a:pt x="1147" y="327"/>
                  </a:lnTo>
                  <a:lnTo>
                    <a:pt x="1147" y="327"/>
                  </a:lnTo>
                  <a:lnTo>
                    <a:pt x="1138" y="318"/>
                  </a:lnTo>
                  <a:lnTo>
                    <a:pt x="1121" y="292"/>
                  </a:lnTo>
                  <a:lnTo>
                    <a:pt x="1068" y="257"/>
                  </a:lnTo>
                  <a:lnTo>
                    <a:pt x="971" y="195"/>
                  </a:lnTo>
                  <a:lnTo>
                    <a:pt x="971" y="195"/>
                  </a:lnTo>
                  <a:lnTo>
                    <a:pt x="918" y="177"/>
                  </a:lnTo>
                  <a:lnTo>
                    <a:pt x="900" y="177"/>
                  </a:lnTo>
                  <a:lnTo>
                    <a:pt x="891" y="186"/>
                  </a:lnTo>
                  <a:lnTo>
                    <a:pt x="891" y="186"/>
                  </a:lnTo>
                  <a:lnTo>
                    <a:pt x="883" y="204"/>
                  </a:lnTo>
                  <a:lnTo>
                    <a:pt x="883" y="204"/>
                  </a:lnTo>
                  <a:lnTo>
                    <a:pt x="883" y="221"/>
                  </a:lnTo>
                  <a:lnTo>
                    <a:pt x="900" y="239"/>
                  </a:lnTo>
                  <a:lnTo>
                    <a:pt x="935" y="301"/>
                  </a:lnTo>
                  <a:lnTo>
                    <a:pt x="1050" y="424"/>
                  </a:lnTo>
                  <a:lnTo>
                    <a:pt x="1050" y="424"/>
                  </a:lnTo>
                  <a:lnTo>
                    <a:pt x="1033" y="442"/>
                  </a:lnTo>
                  <a:lnTo>
                    <a:pt x="1033" y="442"/>
                  </a:lnTo>
                  <a:lnTo>
                    <a:pt x="1006" y="486"/>
                  </a:lnTo>
                  <a:lnTo>
                    <a:pt x="988" y="530"/>
                  </a:lnTo>
                  <a:lnTo>
                    <a:pt x="980" y="565"/>
                  </a:lnTo>
                  <a:lnTo>
                    <a:pt x="988" y="600"/>
                  </a:lnTo>
                  <a:lnTo>
                    <a:pt x="997" y="635"/>
                  </a:lnTo>
                  <a:lnTo>
                    <a:pt x="1015" y="662"/>
                  </a:lnTo>
                  <a:lnTo>
                    <a:pt x="1050" y="706"/>
                  </a:lnTo>
                  <a:lnTo>
                    <a:pt x="1059" y="724"/>
                  </a:lnTo>
                  <a:lnTo>
                    <a:pt x="1059" y="724"/>
                  </a:lnTo>
                  <a:lnTo>
                    <a:pt x="1077" y="750"/>
                  </a:lnTo>
                  <a:lnTo>
                    <a:pt x="1085" y="785"/>
                  </a:lnTo>
                  <a:lnTo>
                    <a:pt x="1094" y="821"/>
                  </a:lnTo>
                  <a:lnTo>
                    <a:pt x="1085" y="847"/>
                  </a:lnTo>
                  <a:lnTo>
                    <a:pt x="1085" y="847"/>
                  </a:lnTo>
                  <a:lnTo>
                    <a:pt x="1077" y="874"/>
                  </a:lnTo>
                  <a:lnTo>
                    <a:pt x="1059" y="883"/>
                  </a:lnTo>
                  <a:lnTo>
                    <a:pt x="1041" y="891"/>
                  </a:lnTo>
                  <a:lnTo>
                    <a:pt x="1024" y="900"/>
                  </a:lnTo>
                  <a:lnTo>
                    <a:pt x="1024" y="900"/>
                  </a:lnTo>
                  <a:lnTo>
                    <a:pt x="980" y="900"/>
                  </a:lnTo>
                  <a:lnTo>
                    <a:pt x="953" y="891"/>
                  </a:lnTo>
                  <a:lnTo>
                    <a:pt x="953" y="891"/>
                  </a:lnTo>
                  <a:lnTo>
                    <a:pt x="935" y="865"/>
                  </a:lnTo>
                  <a:lnTo>
                    <a:pt x="927" y="847"/>
                  </a:lnTo>
                  <a:lnTo>
                    <a:pt x="918" y="821"/>
                  </a:lnTo>
                  <a:lnTo>
                    <a:pt x="918" y="522"/>
                  </a:lnTo>
                  <a:lnTo>
                    <a:pt x="918" y="522"/>
                  </a:lnTo>
                  <a:lnTo>
                    <a:pt x="918" y="486"/>
                  </a:lnTo>
                  <a:lnTo>
                    <a:pt x="900" y="469"/>
                  </a:lnTo>
                  <a:lnTo>
                    <a:pt x="874" y="451"/>
                  </a:lnTo>
                  <a:lnTo>
                    <a:pt x="847" y="442"/>
                  </a:lnTo>
                  <a:lnTo>
                    <a:pt x="803" y="442"/>
                  </a:lnTo>
                  <a:lnTo>
                    <a:pt x="803" y="80"/>
                  </a:lnTo>
                  <a:lnTo>
                    <a:pt x="803" y="80"/>
                  </a:lnTo>
                  <a:lnTo>
                    <a:pt x="803" y="45"/>
                  </a:lnTo>
                  <a:lnTo>
                    <a:pt x="785" y="27"/>
                  </a:lnTo>
                  <a:lnTo>
                    <a:pt x="759" y="9"/>
                  </a:lnTo>
                  <a:lnTo>
                    <a:pt x="733" y="0"/>
                  </a:lnTo>
                  <a:lnTo>
                    <a:pt x="186" y="0"/>
                  </a:lnTo>
                  <a:lnTo>
                    <a:pt x="186" y="0"/>
                  </a:lnTo>
                  <a:lnTo>
                    <a:pt x="159" y="9"/>
                  </a:lnTo>
                  <a:lnTo>
                    <a:pt x="133" y="27"/>
                  </a:lnTo>
                  <a:lnTo>
                    <a:pt x="115" y="45"/>
                  </a:lnTo>
                  <a:lnTo>
                    <a:pt x="115" y="80"/>
                  </a:lnTo>
                  <a:lnTo>
                    <a:pt x="115" y="1059"/>
                  </a:lnTo>
                  <a:lnTo>
                    <a:pt x="53" y="1059"/>
                  </a:lnTo>
                  <a:lnTo>
                    <a:pt x="53" y="1059"/>
                  </a:lnTo>
                  <a:lnTo>
                    <a:pt x="36" y="1068"/>
                  </a:lnTo>
                  <a:lnTo>
                    <a:pt x="18" y="1077"/>
                  </a:lnTo>
                  <a:lnTo>
                    <a:pt x="18" y="1077"/>
                  </a:lnTo>
                  <a:lnTo>
                    <a:pt x="9" y="1095"/>
                  </a:lnTo>
                  <a:lnTo>
                    <a:pt x="9" y="1112"/>
                  </a:lnTo>
                  <a:lnTo>
                    <a:pt x="0" y="1174"/>
                  </a:lnTo>
                  <a:lnTo>
                    <a:pt x="0" y="1174"/>
                  </a:lnTo>
                  <a:lnTo>
                    <a:pt x="9" y="1201"/>
                  </a:lnTo>
                  <a:lnTo>
                    <a:pt x="18" y="1209"/>
                  </a:lnTo>
                  <a:lnTo>
                    <a:pt x="36" y="1218"/>
                  </a:lnTo>
                  <a:lnTo>
                    <a:pt x="53" y="1227"/>
                  </a:lnTo>
                  <a:lnTo>
                    <a:pt x="865" y="1227"/>
                  </a:lnTo>
                  <a:lnTo>
                    <a:pt x="865" y="1227"/>
                  </a:lnTo>
                  <a:lnTo>
                    <a:pt x="883" y="1218"/>
                  </a:lnTo>
                  <a:lnTo>
                    <a:pt x="891" y="1209"/>
                  </a:lnTo>
                  <a:lnTo>
                    <a:pt x="909" y="1201"/>
                  </a:lnTo>
                  <a:lnTo>
                    <a:pt x="909" y="1174"/>
                  </a:lnTo>
                  <a:lnTo>
                    <a:pt x="909" y="1112"/>
                  </a:lnTo>
                  <a:lnTo>
                    <a:pt x="909" y="1112"/>
                  </a:lnTo>
                  <a:lnTo>
                    <a:pt x="909" y="1095"/>
                  </a:lnTo>
                  <a:lnTo>
                    <a:pt x="891" y="1077"/>
                  </a:lnTo>
                  <a:lnTo>
                    <a:pt x="883" y="1068"/>
                  </a:lnTo>
                  <a:lnTo>
                    <a:pt x="865" y="1059"/>
                  </a:lnTo>
                  <a:lnTo>
                    <a:pt x="803" y="1059"/>
                  </a:lnTo>
                  <a:lnTo>
                    <a:pt x="803" y="486"/>
                  </a:lnTo>
                  <a:lnTo>
                    <a:pt x="847" y="486"/>
                  </a:lnTo>
                  <a:lnTo>
                    <a:pt x="847" y="486"/>
                  </a:lnTo>
                  <a:lnTo>
                    <a:pt x="856" y="486"/>
                  </a:lnTo>
                  <a:lnTo>
                    <a:pt x="874" y="495"/>
                  </a:lnTo>
                  <a:lnTo>
                    <a:pt x="883" y="504"/>
                  </a:lnTo>
                  <a:lnTo>
                    <a:pt x="883" y="522"/>
                  </a:lnTo>
                  <a:lnTo>
                    <a:pt x="883" y="821"/>
                  </a:lnTo>
                  <a:lnTo>
                    <a:pt x="883" y="821"/>
                  </a:lnTo>
                  <a:lnTo>
                    <a:pt x="883" y="856"/>
                  </a:lnTo>
                  <a:lnTo>
                    <a:pt x="900" y="891"/>
                  </a:lnTo>
                  <a:lnTo>
                    <a:pt x="927" y="918"/>
                  </a:lnTo>
                  <a:lnTo>
                    <a:pt x="927" y="918"/>
                  </a:lnTo>
                  <a:lnTo>
                    <a:pt x="953" y="936"/>
                  </a:lnTo>
                  <a:lnTo>
                    <a:pt x="997" y="944"/>
                  </a:lnTo>
                  <a:lnTo>
                    <a:pt x="997" y="944"/>
                  </a:lnTo>
                  <a:lnTo>
                    <a:pt x="1024" y="936"/>
                  </a:lnTo>
                  <a:lnTo>
                    <a:pt x="1024" y="936"/>
                  </a:lnTo>
                  <a:lnTo>
                    <a:pt x="1068" y="927"/>
                  </a:lnTo>
                  <a:lnTo>
                    <a:pt x="1094" y="909"/>
                  </a:lnTo>
                  <a:lnTo>
                    <a:pt x="1112" y="883"/>
                  </a:lnTo>
                  <a:lnTo>
                    <a:pt x="1121" y="865"/>
                  </a:lnTo>
                  <a:lnTo>
                    <a:pt x="1121" y="865"/>
                  </a:lnTo>
                  <a:lnTo>
                    <a:pt x="1130" y="821"/>
                  </a:lnTo>
                  <a:lnTo>
                    <a:pt x="1130" y="777"/>
                  </a:lnTo>
                  <a:lnTo>
                    <a:pt x="1112" y="732"/>
                  </a:lnTo>
                  <a:lnTo>
                    <a:pt x="1094" y="697"/>
                  </a:lnTo>
                  <a:lnTo>
                    <a:pt x="1077" y="688"/>
                  </a:lnTo>
                  <a:close/>
                  <a:moveTo>
                    <a:pt x="927" y="221"/>
                  </a:moveTo>
                  <a:lnTo>
                    <a:pt x="927" y="221"/>
                  </a:lnTo>
                  <a:lnTo>
                    <a:pt x="971" y="239"/>
                  </a:lnTo>
                  <a:lnTo>
                    <a:pt x="1033" y="274"/>
                  </a:lnTo>
                  <a:lnTo>
                    <a:pt x="1077" y="310"/>
                  </a:lnTo>
                  <a:lnTo>
                    <a:pt x="1103" y="336"/>
                  </a:lnTo>
                  <a:lnTo>
                    <a:pt x="1103" y="336"/>
                  </a:lnTo>
                  <a:lnTo>
                    <a:pt x="1094" y="363"/>
                  </a:lnTo>
                  <a:lnTo>
                    <a:pt x="1068" y="389"/>
                  </a:lnTo>
                  <a:lnTo>
                    <a:pt x="1068" y="389"/>
                  </a:lnTo>
                  <a:lnTo>
                    <a:pt x="988" y="292"/>
                  </a:lnTo>
                  <a:lnTo>
                    <a:pt x="927" y="221"/>
                  </a:lnTo>
                  <a:close/>
                  <a:moveTo>
                    <a:pt x="865" y="1103"/>
                  </a:moveTo>
                  <a:lnTo>
                    <a:pt x="865" y="1103"/>
                  </a:lnTo>
                  <a:lnTo>
                    <a:pt x="865" y="1103"/>
                  </a:lnTo>
                  <a:lnTo>
                    <a:pt x="874" y="1112"/>
                  </a:lnTo>
                  <a:lnTo>
                    <a:pt x="874" y="1174"/>
                  </a:lnTo>
                  <a:lnTo>
                    <a:pt x="874" y="1174"/>
                  </a:lnTo>
                  <a:lnTo>
                    <a:pt x="865" y="1183"/>
                  </a:lnTo>
                  <a:lnTo>
                    <a:pt x="865" y="1183"/>
                  </a:lnTo>
                  <a:lnTo>
                    <a:pt x="53" y="1183"/>
                  </a:lnTo>
                  <a:lnTo>
                    <a:pt x="53" y="1183"/>
                  </a:lnTo>
                  <a:lnTo>
                    <a:pt x="44" y="1183"/>
                  </a:lnTo>
                  <a:lnTo>
                    <a:pt x="44" y="1174"/>
                  </a:lnTo>
                  <a:lnTo>
                    <a:pt x="44" y="1112"/>
                  </a:lnTo>
                  <a:lnTo>
                    <a:pt x="44" y="1112"/>
                  </a:lnTo>
                  <a:lnTo>
                    <a:pt x="44" y="1103"/>
                  </a:lnTo>
                  <a:lnTo>
                    <a:pt x="44" y="1103"/>
                  </a:lnTo>
                  <a:lnTo>
                    <a:pt x="53" y="1103"/>
                  </a:lnTo>
                  <a:lnTo>
                    <a:pt x="53" y="1103"/>
                  </a:lnTo>
                  <a:lnTo>
                    <a:pt x="53" y="1103"/>
                  </a:lnTo>
                  <a:lnTo>
                    <a:pt x="150" y="1103"/>
                  </a:lnTo>
                  <a:lnTo>
                    <a:pt x="150" y="80"/>
                  </a:lnTo>
                  <a:lnTo>
                    <a:pt x="150" y="80"/>
                  </a:lnTo>
                  <a:lnTo>
                    <a:pt x="150" y="62"/>
                  </a:lnTo>
                  <a:lnTo>
                    <a:pt x="159" y="53"/>
                  </a:lnTo>
                  <a:lnTo>
                    <a:pt x="168" y="45"/>
                  </a:lnTo>
                  <a:lnTo>
                    <a:pt x="186" y="45"/>
                  </a:lnTo>
                  <a:lnTo>
                    <a:pt x="733" y="45"/>
                  </a:lnTo>
                  <a:lnTo>
                    <a:pt x="733" y="45"/>
                  </a:lnTo>
                  <a:lnTo>
                    <a:pt x="741" y="45"/>
                  </a:lnTo>
                  <a:lnTo>
                    <a:pt x="759" y="53"/>
                  </a:lnTo>
                  <a:lnTo>
                    <a:pt x="768" y="62"/>
                  </a:lnTo>
                  <a:lnTo>
                    <a:pt x="768" y="80"/>
                  </a:lnTo>
                  <a:lnTo>
                    <a:pt x="768" y="1103"/>
                  </a:lnTo>
                  <a:lnTo>
                    <a:pt x="865" y="110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Helvetica Neue Light"/>
                <a:ea typeface="SimSun" charset="0"/>
              </a:endParaRPr>
            </a:p>
          </p:txBody>
        </p:sp>
      </p:grpSp>
      <p:sp>
        <p:nvSpPr>
          <p:cNvPr id="100" name="Freeform 4"/>
          <p:cNvSpPr>
            <a:spLocks noChangeAspect="1" noChangeArrowheads="1"/>
          </p:cNvSpPr>
          <p:nvPr/>
        </p:nvSpPr>
        <p:spPr bwMode="auto">
          <a:xfrm>
            <a:off x="5680068" y="5034589"/>
            <a:ext cx="812835" cy="697255"/>
          </a:xfrm>
          <a:custGeom>
            <a:avLst/>
            <a:gdLst>
              <a:gd name="T0" fmla="*/ 8548 w 8558"/>
              <a:gd name="T1" fmla="*/ 2991 h 7342"/>
              <a:gd name="T2" fmla="*/ 8451 w 8558"/>
              <a:gd name="T3" fmla="*/ 2806 h 7342"/>
              <a:gd name="T4" fmla="*/ 8195 w 8558"/>
              <a:gd name="T5" fmla="*/ 1668 h 7342"/>
              <a:gd name="T6" fmla="*/ 8328 w 8558"/>
              <a:gd name="T7" fmla="*/ 1332 h 7342"/>
              <a:gd name="T8" fmla="*/ 8151 w 8558"/>
              <a:gd name="T9" fmla="*/ 724 h 7342"/>
              <a:gd name="T10" fmla="*/ 7719 w 8558"/>
              <a:gd name="T11" fmla="*/ 468 h 7342"/>
              <a:gd name="T12" fmla="*/ 5504 w 8558"/>
              <a:gd name="T13" fmla="*/ 9 h 7342"/>
              <a:gd name="T14" fmla="*/ 3043 w 8558"/>
              <a:gd name="T15" fmla="*/ 115 h 7342"/>
              <a:gd name="T16" fmla="*/ 600 w 8558"/>
              <a:gd name="T17" fmla="*/ 538 h 7342"/>
              <a:gd name="T18" fmla="*/ 274 w 8558"/>
              <a:gd name="T19" fmla="*/ 997 h 7342"/>
              <a:gd name="T20" fmla="*/ 238 w 8558"/>
              <a:gd name="T21" fmla="*/ 1579 h 7342"/>
              <a:gd name="T22" fmla="*/ 141 w 8558"/>
              <a:gd name="T23" fmla="*/ 2797 h 7342"/>
              <a:gd name="T24" fmla="*/ 0 w 8558"/>
              <a:gd name="T25" fmla="*/ 2965 h 7342"/>
              <a:gd name="T26" fmla="*/ 538 w 8558"/>
              <a:gd name="T27" fmla="*/ 3088 h 7342"/>
              <a:gd name="T28" fmla="*/ 635 w 8558"/>
              <a:gd name="T29" fmla="*/ 5859 h 7342"/>
              <a:gd name="T30" fmla="*/ 1173 w 8558"/>
              <a:gd name="T31" fmla="*/ 6106 h 7342"/>
              <a:gd name="T32" fmla="*/ 1173 w 8558"/>
              <a:gd name="T33" fmla="*/ 6635 h 7342"/>
              <a:gd name="T34" fmla="*/ 1225 w 8558"/>
              <a:gd name="T35" fmla="*/ 7094 h 7342"/>
              <a:gd name="T36" fmla="*/ 1711 w 8558"/>
              <a:gd name="T37" fmla="*/ 7324 h 7342"/>
              <a:gd name="T38" fmla="*/ 2178 w 8558"/>
              <a:gd name="T39" fmla="*/ 6856 h 7342"/>
              <a:gd name="T40" fmla="*/ 1958 w 8558"/>
              <a:gd name="T41" fmla="*/ 6371 h 7342"/>
              <a:gd name="T42" fmla="*/ 1614 w 8558"/>
              <a:gd name="T43" fmla="*/ 6282 h 7342"/>
              <a:gd name="T44" fmla="*/ 6846 w 8558"/>
              <a:gd name="T45" fmla="*/ 6318 h 7342"/>
              <a:gd name="T46" fmla="*/ 6510 w 8558"/>
              <a:gd name="T47" fmla="*/ 6582 h 7342"/>
              <a:gd name="T48" fmla="*/ 6643 w 8558"/>
              <a:gd name="T49" fmla="*/ 7227 h 7342"/>
              <a:gd name="T50" fmla="*/ 7216 w 8558"/>
              <a:gd name="T51" fmla="*/ 7288 h 7342"/>
              <a:gd name="T52" fmla="*/ 7490 w 8558"/>
              <a:gd name="T53" fmla="*/ 6777 h 7342"/>
              <a:gd name="T54" fmla="*/ 7269 w 8558"/>
              <a:gd name="T55" fmla="*/ 6397 h 7342"/>
              <a:gd name="T56" fmla="*/ 7622 w 8558"/>
              <a:gd name="T57" fmla="*/ 6080 h 7342"/>
              <a:gd name="T58" fmla="*/ 8010 w 8558"/>
              <a:gd name="T59" fmla="*/ 5665 h 7342"/>
              <a:gd name="T60" fmla="*/ 3316 w 8558"/>
              <a:gd name="T61" fmla="*/ 282 h 7342"/>
              <a:gd name="T62" fmla="*/ 1887 w 8558"/>
              <a:gd name="T63" fmla="*/ 6706 h 7342"/>
              <a:gd name="T64" fmla="*/ 1799 w 8558"/>
              <a:gd name="T65" fmla="*/ 7006 h 7342"/>
              <a:gd name="T66" fmla="*/ 1490 w 8558"/>
              <a:gd name="T67" fmla="*/ 6980 h 7342"/>
              <a:gd name="T68" fmla="*/ 1455 w 8558"/>
              <a:gd name="T69" fmla="*/ 6671 h 7342"/>
              <a:gd name="T70" fmla="*/ 7128 w 8558"/>
              <a:gd name="T71" fmla="*/ 7015 h 7342"/>
              <a:gd name="T72" fmla="*/ 6890 w 8558"/>
              <a:gd name="T73" fmla="*/ 7059 h 7342"/>
              <a:gd name="T74" fmla="*/ 6722 w 8558"/>
              <a:gd name="T75" fmla="*/ 6803 h 7342"/>
              <a:gd name="T76" fmla="*/ 6943 w 8558"/>
              <a:gd name="T77" fmla="*/ 6582 h 7342"/>
              <a:gd name="T78" fmla="*/ 7198 w 8558"/>
              <a:gd name="T79" fmla="*/ 6750 h 7342"/>
              <a:gd name="T80" fmla="*/ 7745 w 8558"/>
              <a:gd name="T81" fmla="*/ 5550 h 7342"/>
              <a:gd name="T82" fmla="*/ 7445 w 8558"/>
              <a:gd name="T83" fmla="*/ 5824 h 7342"/>
              <a:gd name="T84" fmla="*/ 837 w 8558"/>
              <a:gd name="T85" fmla="*/ 5656 h 7342"/>
              <a:gd name="T86" fmla="*/ 1772 w 8558"/>
              <a:gd name="T87" fmla="*/ 4915 h 7342"/>
              <a:gd name="T88" fmla="*/ 2002 w 8558"/>
              <a:gd name="T89" fmla="*/ 4959 h 7342"/>
              <a:gd name="T90" fmla="*/ 2955 w 8558"/>
              <a:gd name="T91" fmla="*/ 4862 h 7342"/>
              <a:gd name="T92" fmla="*/ 3122 w 8558"/>
              <a:gd name="T93" fmla="*/ 4994 h 7342"/>
              <a:gd name="T94" fmla="*/ 4146 w 8558"/>
              <a:gd name="T95" fmla="*/ 1668 h 7342"/>
              <a:gd name="T96" fmla="*/ 4278 w 8558"/>
              <a:gd name="T97" fmla="*/ 5003 h 7342"/>
              <a:gd name="T98" fmla="*/ 4419 w 8558"/>
              <a:gd name="T99" fmla="*/ 1685 h 7342"/>
              <a:gd name="T100" fmla="*/ 5416 w 8558"/>
              <a:gd name="T101" fmla="*/ 4985 h 7342"/>
              <a:gd name="T102" fmla="*/ 5602 w 8558"/>
              <a:gd name="T103" fmla="*/ 4888 h 7342"/>
              <a:gd name="T104" fmla="*/ 6528 w 8558"/>
              <a:gd name="T105" fmla="*/ 4915 h 7342"/>
              <a:gd name="T106" fmla="*/ 6757 w 8558"/>
              <a:gd name="T107" fmla="*/ 4959 h 7342"/>
              <a:gd name="T108" fmla="*/ 512 w 8558"/>
              <a:gd name="T109" fmla="*/ 1394 h 7342"/>
              <a:gd name="T110" fmla="*/ 706 w 8558"/>
              <a:gd name="T111" fmla="*/ 803 h 7342"/>
              <a:gd name="T112" fmla="*/ 7790 w 8558"/>
              <a:gd name="T113" fmla="*/ 759 h 7342"/>
              <a:gd name="T114" fmla="*/ 8054 w 8558"/>
              <a:gd name="T115" fmla="*/ 1332 h 7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558" h="7342">
                <a:moveTo>
                  <a:pt x="8019" y="3071"/>
                </a:moveTo>
                <a:lnTo>
                  <a:pt x="8037" y="3079"/>
                </a:lnTo>
                <a:lnTo>
                  <a:pt x="8425" y="3079"/>
                </a:lnTo>
                <a:lnTo>
                  <a:pt x="8425" y="3079"/>
                </a:lnTo>
                <a:lnTo>
                  <a:pt x="8451" y="3071"/>
                </a:lnTo>
                <a:lnTo>
                  <a:pt x="8478" y="3071"/>
                </a:lnTo>
                <a:lnTo>
                  <a:pt x="8522" y="3035"/>
                </a:lnTo>
                <a:lnTo>
                  <a:pt x="8548" y="2991"/>
                </a:lnTo>
                <a:lnTo>
                  <a:pt x="8557" y="2965"/>
                </a:lnTo>
                <a:lnTo>
                  <a:pt x="8557" y="2938"/>
                </a:lnTo>
                <a:lnTo>
                  <a:pt x="8557" y="2938"/>
                </a:lnTo>
                <a:lnTo>
                  <a:pt x="8557" y="2912"/>
                </a:lnTo>
                <a:lnTo>
                  <a:pt x="8548" y="2885"/>
                </a:lnTo>
                <a:lnTo>
                  <a:pt x="8522" y="2841"/>
                </a:lnTo>
                <a:lnTo>
                  <a:pt x="8478" y="2815"/>
                </a:lnTo>
                <a:lnTo>
                  <a:pt x="8451" y="2806"/>
                </a:lnTo>
                <a:lnTo>
                  <a:pt x="8425" y="2797"/>
                </a:lnTo>
                <a:lnTo>
                  <a:pt x="8037" y="2797"/>
                </a:lnTo>
                <a:lnTo>
                  <a:pt x="8037" y="2797"/>
                </a:lnTo>
                <a:lnTo>
                  <a:pt x="8037" y="2797"/>
                </a:lnTo>
                <a:lnTo>
                  <a:pt x="8019" y="2797"/>
                </a:lnTo>
                <a:lnTo>
                  <a:pt x="8019" y="1668"/>
                </a:lnTo>
                <a:lnTo>
                  <a:pt x="8195" y="1668"/>
                </a:lnTo>
                <a:lnTo>
                  <a:pt x="8195" y="1668"/>
                </a:lnTo>
                <a:lnTo>
                  <a:pt x="8222" y="1668"/>
                </a:lnTo>
                <a:lnTo>
                  <a:pt x="8248" y="1659"/>
                </a:lnTo>
                <a:lnTo>
                  <a:pt x="8292" y="1624"/>
                </a:lnTo>
                <a:lnTo>
                  <a:pt x="8319" y="1579"/>
                </a:lnTo>
                <a:lnTo>
                  <a:pt x="8328" y="1553"/>
                </a:lnTo>
                <a:lnTo>
                  <a:pt x="8328" y="1526"/>
                </a:lnTo>
                <a:lnTo>
                  <a:pt x="8328" y="1332"/>
                </a:lnTo>
                <a:lnTo>
                  <a:pt x="8328" y="1332"/>
                </a:lnTo>
                <a:lnTo>
                  <a:pt x="8328" y="1244"/>
                </a:lnTo>
                <a:lnTo>
                  <a:pt x="8319" y="1156"/>
                </a:lnTo>
                <a:lnTo>
                  <a:pt x="8301" y="1076"/>
                </a:lnTo>
                <a:lnTo>
                  <a:pt x="8284" y="997"/>
                </a:lnTo>
                <a:lnTo>
                  <a:pt x="8257" y="918"/>
                </a:lnTo>
                <a:lnTo>
                  <a:pt x="8231" y="847"/>
                </a:lnTo>
                <a:lnTo>
                  <a:pt x="8195" y="785"/>
                </a:lnTo>
                <a:lnTo>
                  <a:pt x="8151" y="724"/>
                </a:lnTo>
                <a:lnTo>
                  <a:pt x="8116" y="662"/>
                </a:lnTo>
                <a:lnTo>
                  <a:pt x="8063" y="618"/>
                </a:lnTo>
                <a:lnTo>
                  <a:pt x="8019" y="574"/>
                </a:lnTo>
                <a:lnTo>
                  <a:pt x="7957" y="538"/>
                </a:lnTo>
                <a:lnTo>
                  <a:pt x="7904" y="512"/>
                </a:lnTo>
                <a:lnTo>
                  <a:pt x="7842" y="485"/>
                </a:lnTo>
                <a:lnTo>
                  <a:pt x="7790" y="476"/>
                </a:lnTo>
                <a:lnTo>
                  <a:pt x="7719" y="468"/>
                </a:lnTo>
                <a:lnTo>
                  <a:pt x="5619" y="468"/>
                </a:lnTo>
                <a:lnTo>
                  <a:pt x="5619" y="141"/>
                </a:lnTo>
                <a:lnTo>
                  <a:pt x="5619" y="141"/>
                </a:lnTo>
                <a:lnTo>
                  <a:pt x="5619" y="115"/>
                </a:lnTo>
                <a:lnTo>
                  <a:pt x="5610" y="88"/>
                </a:lnTo>
                <a:lnTo>
                  <a:pt x="5575" y="44"/>
                </a:lnTo>
                <a:lnTo>
                  <a:pt x="5531" y="18"/>
                </a:lnTo>
                <a:lnTo>
                  <a:pt x="5504" y="9"/>
                </a:lnTo>
                <a:lnTo>
                  <a:pt x="5478" y="0"/>
                </a:lnTo>
                <a:lnTo>
                  <a:pt x="3175" y="0"/>
                </a:lnTo>
                <a:lnTo>
                  <a:pt x="3175" y="0"/>
                </a:lnTo>
                <a:lnTo>
                  <a:pt x="3149" y="9"/>
                </a:lnTo>
                <a:lnTo>
                  <a:pt x="3122" y="18"/>
                </a:lnTo>
                <a:lnTo>
                  <a:pt x="3078" y="44"/>
                </a:lnTo>
                <a:lnTo>
                  <a:pt x="3052" y="88"/>
                </a:lnTo>
                <a:lnTo>
                  <a:pt x="3043" y="115"/>
                </a:lnTo>
                <a:lnTo>
                  <a:pt x="3043" y="141"/>
                </a:lnTo>
                <a:lnTo>
                  <a:pt x="3043" y="468"/>
                </a:lnTo>
                <a:lnTo>
                  <a:pt x="837" y="468"/>
                </a:lnTo>
                <a:lnTo>
                  <a:pt x="837" y="468"/>
                </a:lnTo>
                <a:lnTo>
                  <a:pt x="776" y="476"/>
                </a:lnTo>
                <a:lnTo>
                  <a:pt x="715" y="485"/>
                </a:lnTo>
                <a:lnTo>
                  <a:pt x="653" y="512"/>
                </a:lnTo>
                <a:lnTo>
                  <a:pt x="600" y="538"/>
                </a:lnTo>
                <a:lnTo>
                  <a:pt x="547" y="574"/>
                </a:lnTo>
                <a:lnTo>
                  <a:pt x="494" y="618"/>
                </a:lnTo>
                <a:lnTo>
                  <a:pt x="450" y="662"/>
                </a:lnTo>
                <a:lnTo>
                  <a:pt x="406" y="724"/>
                </a:lnTo>
                <a:lnTo>
                  <a:pt x="371" y="785"/>
                </a:lnTo>
                <a:lnTo>
                  <a:pt x="335" y="847"/>
                </a:lnTo>
                <a:lnTo>
                  <a:pt x="300" y="918"/>
                </a:lnTo>
                <a:lnTo>
                  <a:pt x="274" y="997"/>
                </a:lnTo>
                <a:lnTo>
                  <a:pt x="256" y="1076"/>
                </a:lnTo>
                <a:lnTo>
                  <a:pt x="238" y="1156"/>
                </a:lnTo>
                <a:lnTo>
                  <a:pt x="230" y="1244"/>
                </a:lnTo>
                <a:lnTo>
                  <a:pt x="230" y="1332"/>
                </a:lnTo>
                <a:lnTo>
                  <a:pt x="230" y="1526"/>
                </a:lnTo>
                <a:lnTo>
                  <a:pt x="230" y="1526"/>
                </a:lnTo>
                <a:lnTo>
                  <a:pt x="230" y="1553"/>
                </a:lnTo>
                <a:lnTo>
                  <a:pt x="238" y="1579"/>
                </a:lnTo>
                <a:lnTo>
                  <a:pt x="274" y="1624"/>
                </a:lnTo>
                <a:lnTo>
                  <a:pt x="318" y="1659"/>
                </a:lnTo>
                <a:lnTo>
                  <a:pt x="344" y="1668"/>
                </a:lnTo>
                <a:lnTo>
                  <a:pt x="371" y="1668"/>
                </a:lnTo>
                <a:lnTo>
                  <a:pt x="538" y="1668"/>
                </a:lnTo>
                <a:lnTo>
                  <a:pt x="538" y="2797"/>
                </a:lnTo>
                <a:lnTo>
                  <a:pt x="141" y="2797"/>
                </a:lnTo>
                <a:lnTo>
                  <a:pt x="141" y="2797"/>
                </a:lnTo>
                <a:lnTo>
                  <a:pt x="115" y="2806"/>
                </a:lnTo>
                <a:lnTo>
                  <a:pt x="88" y="2815"/>
                </a:lnTo>
                <a:lnTo>
                  <a:pt x="44" y="2841"/>
                </a:lnTo>
                <a:lnTo>
                  <a:pt x="9" y="2885"/>
                </a:lnTo>
                <a:lnTo>
                  <a:pt x="0" y="2912"/>
                </a:lnTo>
                <a:lnTo>
                  <a:pt x="0" y="2938"/>
                </a:lnTo>
                <a:lnTo>
                  <a:pt x="0" y="2938"/>
                </a:lnTo>
                <a:lnTo>
                  <a:pt x="0" y="2965"/>
                </a:lnTo>
                <a:lnTo>
                  <a:pt x="9" y="2991"/>
                </a:lnTo>
                <a:lnTo>
                  <a:pt x="44" y="3035"/>
                </a:lnTo>
                <a:lnTo>
                  <a:pt x="88" y="3071"/>
                </a:lnTo>
                <a:lnTo>
                  <a:pt x="115" y="3071"/>
                </a:lnTo>
                <a:lnTo>
                  <a:pt x="141" y="3079"/>
                </a:lnTo>
                <a:lnTo>
                  <a:pt x="521" y="3079"/>
                </a:lnTo>
                <a:lnTo>
                  <a:pt x="538" y="3071"/>
                </a:lnTo>
                <a:lnTo>
                  <a:pt x="538" y="3088"/>
                </a:lnTo>
                <a:lnTo>
                  <a:pt x="538" y="5550"/>
                </a:lnTo>
                <a:lnTo>
                  <a:pt x="538" y="5550"/>
                </a:lnTo>
                <a:lnTo>
                  <a:pt x="547" y="5603"/>
                </a:lnTo>
                <a:lnTo>
                  <a:pt x="556" y="5665"/>
                </a:lnTo>
                <a:lnTo>
                  <a:pt x="565" y="5718"/>
                </a:lnTo>
                <a:lnTo>
                  <a:pt x="582" y="5762"/>
                </a:lnTo>
                <a:lnTo>
                  <a:pt x="609" y="5815"/>
                </a:lnTo>
                <a:lnTo>
                  <a:pt x="635" y="5859"/>
                </a:lnTo>
                <a:lnTo>
                  <a:pt x="706" y="5938"/>
                </a:lnTo>
                <a:lnTo>
                  <a:pt x="793" y="6009"/>
                </a:lnTo>
                <a:lnTo>
                  <a:pt x="890" y="6062"/>
                </a:lnTo>
                <a:lnTo>
                  <a:pt x="943" y="6080"/>
                </a:lnTo>
                <a:lnTo>
                  <a:pt x="996" y="6088"/>
                </a:lnTo>
                <a:lnTo>
                  <a:pt x="1049" y="6097"/>
                </a:lnTo>
                <a:lnTo>
                  <a:pt x="1111" y="6106"/>
                </a:lnTo>
                <a:lnTo>
                  <a:pt x="1173" y="6106"/>
                </a:lnTo>
                <a:lnTo>
                  <a:pt x="1340" y="6397"/>
                </a:lnTo>
                <a:lnTo>
                  <a:pt x="1331" y="6397"/>
                </a:lnTo>
                <a:lnTo>
                  <a:pt x="1331" y="6397"/>
                </a:lnTo>
                <a:lnTo>
                  <a:pt x="1287" y="6441"/>
                </a:lnTo>
                <a:lnTo>
                  <a:pt x="1252" y="6485"/>
                </a:lnTo>
                <a:lnTo>
                  <a:pt x="1217" y="6530"/>
                </a:lnTo>
                <a:lnTo>
                  <a:pt x="1190" y="6582"/>
                </a:lnTo>
                <a:lnTo>
                  <a:pt x="1173" y="6635"/>
                </a:lnTo>
                <a:lnTo>
                  <a:pt x="1155" y="6688"/>
                </a:lnTo>
                <a:lnTo>
                  <a:pt x="1146" y="6741"/>
                </a:lnTo>
                <a:lnTo>
                  <a:pt x="1137" y="6803"/>
                </a:lnTo>
                <a:lnTo>
                  <a:pt x="1137" y="6803"/>
                </a:lnTo>
                <a:lnTo>
                  <a:pt x="1146" y="6856"/>
                </a:lnTo>
                <a:lnTo>
                  <a:pt x="1146" y="6909"/>
                </a:lnTo>
                <a:lnTo>
                  <a:pt x="1181" y="7006"/>
                </a:lnTo>
                <a:lnTo>
                  <a:pt x="1225" y="7094"/>
                </a:lnTo>
                <a:lnTo>
                  <a:pt x="1296" y="7174"/>
                </a:lnTo>
                <a:lnTo>
                  <a:pt x="1367" y="7235"/>
                </a:lnTo>
                <a:lnTo>
                  <a:pt x="1455" y="7288"/>
                </a:lnTo>
                <a:lnTo>
                  <a:pt x="1561" y="7315"/>
                </a:lnTo>
                <a:lnTo>
                  <a:pt x="1605" y="7324"/>
                </a:lnTo>
                <a:lnTo>
                  <a:pt x="1658" y="7324"/>
                </a:lnTo>
                <a:lnTo>
                  <a:pt x="1658" y="7324"/>
                </a:lnTo>
                <a:lnTo>
                  <a:pt x="1711" y="7324"/>
                </a:lnTo>
                <a:lnTo>
                  <a:pt x="1764" y="7315"/>
                </a:lnTo>
                <a:lnTo>
                  <a:pt x="1861" y="7288"/>
                </a:lnTo>
                <a:lnTo>
                  <a:pt x="1958" y="7235"/>
                </a:lnTo>
                <a:lnTo>
                  <a:pt x="2028" y="7174"/>
                </a:lnTo>
                <a:lnTo>
                  <a:pt x="2099" y="7094"/>
                </a:lnTo>
                <a:lnTo>
                  <a:pt x="2143" y="7006"/>
                </a:lnTo>
                <a:lnTo>
                  <a:pt x="2170" y="6909"/>
                </a:lnTo>
                <a:lnTo>
                  <a:pt x="2178" y="6856"/>
                </a:lnTo>
                <a:lnTo>
                  <a:pt x="2187" y="6803"/>
                </a:lnTo>
                <a:lnTo>
                  <a:pt x="2187" y="6803"/>
                </a:lnTo>
                <a:lnTo>
                  <a:pt x="2178" y="6750"/>
                </a:lnTo>
                <a:lnTo>
                  <a:pt x="2170" y="6697"/>
                </a:lnTo>
                <a:lnTo>
                  <a:pt x="2143" y="6600"/>
                </a:lnTo>
                <a:lnTo>
                  <a:pt x="2099" y="6512"/>
                </a:lnTo>
                <a:lnTo>
                  <a:pt x="2028" y="6432"/>
                </a:lnTo>
                <a:lnTo>
                  <a:pt x="1958" y="6371"/>
                </a:lnTo>
                <a:lnTo>
                  <a:pt x="1861" y="6327"/>
                </a:lnTo>
                <a:lnTo>
                  <a:pt x="1764" y="6291"/>
                </a:lnTo>
                <a:lnTo>
                  <a:pt x="1711" y="6282"/>
                </a:lnTo>
                <a:lnTo>
                  <a:pt x="1658" y="6282"/>
                </a:lnTo>
                <a:lnTo>
                  <a:pt x="1658" y="6282"/>
                </a:lnTo>
                <a:lnTo>
                  <a:pt x="1631" y="6282"/>
                </a:lnTo>
                <a:lnTo>
                  <a:pt x="1631" y="6282"/>
                </a:lnTo>
                <a:lnTo>
                  <a:pt x="1614" y="6282"/>
                </a:lnTo>
                <a:lnTo>
                  <a:pt x="1605" y="6291"/>
                </a:lnTo>
                <a:lnTo>
                  <a:pt x="1499" y="6106"/>
                </a:lnTo>
                <a:lnTo>
                  <a:pt x="7101" y="6106"/>
                </a:lnTo>
                <a:lnTo>
                  <a:pt x="6969" y="6309"/>
                </a:lnTo>
                <a:lnTo>
                  <a:pt x="6960" y="6309"/>
                </a:lnTo>
                <a:lnTo>
                  <a:pt x="6960" y="6309"/>
                </a:lnTo>
                <a:lnTo>
                  <a:pt x="6907" y="6309"/>
                </a:lnTo>
                <a:lnTo>
                  <a:pt x="6846" y="6318"/>
                </a:lnTo>
                <a:lnTo>
                  <a:pt x="6793" y="6335"/>
                </a:lnTo>
                <a:lnTo>
                  <a:pt x="6740" y="6353"/>
                </a:lnTo>
                <a:lnTo>
                  <a:pt x="6696" y="6380"/>
                </a:lnTo>
                <a:lnTo>
                  <a:pt x="6643" y="6415"/>
                </a:lnTo>
                <a:lnTo>
                  <a:pt x="6598" y="6450"/>
                </a:lnTo>
                <a:lnTo>
                  <a:pt x="6563" y="6494"/>
                </a:lnTo>
                <a:lnTo>
                  <a:pt x="6563" y="6494"/>
                </a:lnTo>
                <a:lnTo>
                  <a:pt x="6510" y="6582"/>
                </a:lnTo>
                <a:lnTo>
                  <a:pt x="6466" y="6671"/>
                </a:lnTo>
                <a:lnTo>
                  <a:pt x="6449" y="6777"/>
                </a:lnTo>
                <a:lnTo>
                  <a:pt x="6449" y="6882"/>
                </a:lnTo>
                <a:lnTo>
                  <a:pt x="6449" y="6882"/>
                </a:lnTo>
                <a:lnTo>
                  <a:pt x="6466" y="6980"/>
                </a:lnTo>
                <a:lnTo>
                  <a:pt x="6510" y="7077"/>
                </a:lnTo>
                <a:lnTo>
                  <a:pt x="6563" y="7156"/>
                </a:lnTo>
                <a:lnTo>
                  <a:pt x="6643" y="7227"/>
                </a:lnTo>
                <a:lnTo>
                  <a:pt x="6643" y="7227"/>
                </a:lnTo>
                <a:lnTo>
                  <a:pt x="6722" y="7288"/>
                </a:lnTo>
                <a:lnTo>
                  <a:pt x="6819" y="7324"/>
                </a:lnTo>
                <a:lnTo>
                  <a:pt x="6916" y="7341"/>
                </a:lnTo>
                <a:lnTo>
                  <a:pt x="7022" y="7341"/>
                </a:lnTo>
                <a:lnTo>
                  <a:pt x="7022" y="7341"/>
                </a:lnTo>
                <a:lnTo>
                  <a:pt x="7119" y="7324"/>
                </a:lnTo>
                <a:lnTo>
                  <a:pt x="7216" y="7288"/>
                </a:lnTo>
                <a:lnTo>
                  <a:pt x="7304" y="7227"/>
                </a:lnTo>
                <a:lnTo>
                  <a:pt x="7375" y="7156"/>
                </a:lnTo>
                <a:lnTo>
                  <a:pt x="7375" y="7156"/>
                </a:lnTo>
                <a:lnTo>
                  <a:pt x="7401" y="7112"/>
                </a:lnTo>
                <a:lnTo>
                  <a:pt x="7428" y="7068"/>
                </a:lnTo>
                <a:lnTo>
                  <a:pt x="7472" y="6971"/>
                </a:lnTo>
                <a:lnTo>
                  <a:pt x="7490" y="6874"/>
                </a:lnTo>
                <a:lnTo>
                  <a:pt x="7490" y="6777"/>
                </a:lnTo>
                <a:lnTo>
                  <a:pt x="7472" y="6671"/>
                </a:lnTo>
                <a:lnTo>
                  <a:pt x="7428" y="6582"/>
                </a:lnTo>
                <a:lnTo>
                  <a:pt x="7375" y="6494"/>
                </a:lnTo>
                <a:lnTo>
                  <a:pt x="7340" y="6459"/>
                </a:lnTo>
                <a:lnTo>
                  <a:pt x="7295" y="6424"/>
                </a:lnTo>
                <a:lnTo>
                  <a:pt x="7295" y="6424"/>
                </a:lnTo>
                <a:lnTo>
                  <a:pt x="7269" y="6397"/>
                </a:lnTo>
                <a:lnTo>
                  <a:pt x="7269" y="6397"/>
                </a:lnTo>
                <a:lnTo>
                  <a:pt x="7251" y="6388"/>
                </a:lnTo>
                <a:lnTo>
                  <a:pt x="7243" y="6380"/>
                </a:lnTo>
                <a:lnTo>
                  <a:pt x="7419" y="6106"/>
                </a:lnTo>
                <a:lnTo>
                  <a:pt x="7445" y="6106"/>
                </a:lnTo>
                <a:lnTo>
                  <a:pt x="7445" y="6106"/>
                </a:lnTo>
                <a:lnTo>
                  <a:pt x="7507" y="6097"/>
                </a:lnTo>
                <a:lnTo>
                  <a:pt x="7569" y="6088"/>
                </a:lnTo>
                <a:lnTo>
                  <a:pt x="7622" y="6080"/>
                </a:lnTo>
                <a:lnTo>
                  <a:pt x="7675" y="6062"/>
                </a:lnTo>
                <a:lnTo>
                  <a:pt x="7772" y="6009"/>
                </a:lnTo>
                <a:lnTo>
                  <a:pt x="7851" y="5938"/>
                </a:lnTo>
                <a:lnTo>
                  <a:pt x="7922" y="5859"/>
                </a:lnTo>
                <a:lnTo>
                  <a:pt x="7948" y="5815"/>
                </a:lnTo>
                <a:lnTo>
                  <a:pt x="7975" y="5762"/>
                </a:lnTo>
                <a:lnTo>
                  <a:pt x="7992" y="5718"/>
                </a:lnTo>
                <a:lnTo>
                  <a:pt x="8010" y="5665"/>
                </a:lnTo>
                <a:lnTo>
                  <a:pt x="8019" y="5603"/>
                </a:lnTo>
                <a:lnTo>
                  <a:pt x="8019" y="5550"/>
                </a:lnTo>
                <a:lnTo>
                  <a:pt x="8019" y="3071"/>
                </a:lnTo>
                <a:close/>
                <a:moveTo>
                  <a:pt x="3316" y="282"/>
                </a:moveTo>
                <a:lnTo>
                  <a:pt x="5337" y="282"/>
                </a:lnTo>
                <a:lnTo>
                  <a:pt x="5337" y="459"/>
                </a:lnTo>
                <a:lnTo>
                  <a:pt x="3316" y="459"/>
                </a:lnTo>
                <a:lnTo>
                  <a:pt x="3316" y="282"/>
                </a:lnTo>
                <a:close/>
                <a:moveTo>
                  <a:pt x="1658" y="6556"/>
                </a:moveTo>
                <a:lnTo>
                  <a:pt x="1658" y="6556"/>
                </a:lnTo>
                <a:lnTo>
                  <a:pt x="1711" y="6565"/>
                </a:lnTo>
                <a:lnTo>
                  <a:pt x="1755" y="6574"/>
                </a:lnTo>
                <a:lnTo>
                  <a:pt x="1799" y="6600"/>
                </a:lnTo>
                <a:lnTo>
                  <a:pt x="1834" y="6627"/>
                </a:lnTo>
                <a:lnTo>
                  <a:pt x="1861" y="6671"/>
                </a:lnTo>
                <a:lnTo>
                  <a:pt x="1887" y="6706"/>
                </a:lnTo>
                <a:lnTo>
                  <a:pt x="1905" y="6750"/>
                </a:lnTo>
                <a:lnTo>
                  <a:pt x="1905" y="6803"/>
                </a:lnTo>
                <a:lnTo>
                  <a:pt x="1905" y="6803"/>
                </a:lnTo>
                <a:lnTo>
                  <a:pt x="1905" y="6856"/>
                </a:lnTo>
                <a:lnTo>
                  <a:pt x="1887" y="6900"/>
                </a:lnTo>
                <a:lnTo>
                  <a:pt x="1861" y="6944"/>
                </a:lnTo>
                <a:lnTo>
                  <a:pt x="1834" y="6980"/>
                </a:lnTo>
                <a:lnTo>
                  <a:pt x="1799" y="7006"/>
                </a:lnTo>
                <a:lnTo>
                  <a:pt x="1755" y="7032"/>
                </a:lnTo>
                <a:lnTo>
                  <a:pt x="1711" y="7041"/>
                </a:lnTo>
                <a:lnTo>
                  <a:pt x="1658" y="7050"/>
                </a:lnTo>
                <a:lnTo>
                  <a:pt x="1658" y="7050"/>
                </a:lnTo>
                <a:lnTo>
                  <a:pt x="1614" y="7041"/>
                </a:lnTo>
                <a:lnTo>
                  <a:pt x="1570" y="7032"/>
                </a:lnTo>
                <a:lnTo>
                  <a:pt x="1525" y="7006"/>
                </a:lnTo>
                <a:lnTo>
                  <a:pt x="1490" y="6980"/>
                </a:lnTo>
                <a:lnTo>
                  <a:pt x="1455" y="6944"/>
                </a:lnTo>
                <a:lnTo>
                  <a:pt x="1437" y="6900"/>
                </a:lnTo>
                <a:lnTo>
                  <a:pt x="1420" y="6856"/>
                </a:lnTo>
                <a:lnTo>
                  <a:pt x="1420" y="6803"/>
                </a:lnTo>
                <a:lnTo>
                  <a:pt x="1420" y="6803"/>
                </a:lnTo>
                <a:lnTo>
                  <a:pt x="1420" y="6750"/>
                </a:lnTo>
                <a:lnTo>
                  <a:pt x="1437" y="6706"/>
                </a:lnTo>
                <a:lnTo>
                  <a:pt x="1455" y="6671"/>
                </a:lnTo>
                <a:lnTo>
                  <a:pt x="1490" y="6627"/>
                </a:lnTo>
                <a:lnTo>
                  <a:pt x="1525" y="6600"/>
                </a:lnTo>
                <a:lnTo>
                  <a:pt x="1570" y="6574"/>
                </a:lnTo>
                <a:lnTo>
                  <a:pt x="1614" y="6565"/>
                </a:lnTo>
                <a:lnTo>
                  <a:pt x="1658" y="6556"/>
                </a:lnTo>
                <a:close/>
                <a:moveTo>
                  <a:pt x="7154" y="6980"/>
                </a:moveTo>
                <a:lnTo>
                  <a:pt x="7154" y="6980"/>
                </a:lnTo>
                <a:lnTo>
                  <a:pt x="7128" y="7015"/>
                </a:lnTo>
                <a:lnTo>
                  <a:pt x="7084" y="7041"/>
                </a:lnTo>
                <a:lnTo>
                  <a:pt x="7040" y="7059"/>
                </a:lnTo>
                <a:lnTo>
                  <a:pt x="6996" y="7068"/>
                </a:lnTo>
                <a:lnTo>
                  <a:pt x="6996" y="7068"/>
                </a:lnTo>
                <a:lnTo>
                  <a:pt x="6969" y="7068"/>
                </a:lnTo>
                <a:lnTo>
                  <a:pt x="6969" y="7068"/>
                </a:lnTo>
                <a:lnTo>
                  <a:pt x="6925" y="7068"/>
                </a:lnTo>
                <a:lnTo>
                  <a:pt x="6890" y="7059"/>
                </a:lnTo>
                <a:lnTo>
                  <a:pt x="6846" y="7041"/>
                </a:lnTo>
                <a:lnTo>
                  <a:pt x="6810" y="7015"/>
                </a:lnTo>
                <a:lnTo>
                  <a:pt x="6810" y="7015"/>
                </a:lnTo>
                <a:lnTo>
                  <a:pt x="6775" y="6980"/>
                </a:lnTo>
                <a:lnTo>
                  <a:pt x="6748" y="6944"/>
                </a:lnTo>
                <a:lnTo>
                  <a:pt x="6731" y="6900"/>
                </a:lnTo>
                <a:lnTo>
                  <a:pt x="6722" y="6847"/>
                </a:lnTo>
                <a:lnTo>
                  <a:pt x="6722" y="6803"/>
                </a:lnTo>
                <a:lnTo>
                  <a:pt x="6731" y="6759"/>
                </a:lnTo>
                <a:lnTo>
                  <a:pt x="6748" y="6715"/>
                </a:lnTo>
                <a:lnTo>
                  <a:pt x="6775" y="6671"/>
                </a:lnTo>
                <a:lnTo>
                  <a:pt x="6775" y="6671"/>
                </a:lnTo>
                <a:lnTo>
                  <a:pt x="6810" y="6635"/>
                </a:lnTo>
                <a:lnTo>
                  <a:pt x="6854" y="6609"/>
                </a:lnTo>
                <a:lnTo>
                  <a:pt x="6898" y="6591"/>
                </a:lnTo>
                <a:lnTo>
                  <a:pt x="6943" y="6582"/>
                </a:lnTo>
                <a:lnTo>
                  <a:pt x="6987" y="6582"/>
                </a:lnTo>
                <a:lnTo>
                  <a:pt x="7040" y="6591"/>
                </a:lnTo>
                <a:lnTo>
                  <a:pt x="7084" y="6609"/>
                </a:lnTo>
                <a:lnTo>
                  <a:pt x="7119" y="6635"/>
                </a:lnTo>
                <a:lnTo>
                  <a:pt x="7119" y="6635"/>
                </a:lnTo>
                <a:lnTo>
                  <a:pt x="7154" y="6671"/>
                </a:lnTo>
                <a:lnTo>
                  <a:pt x="7181" y="6706"/>
                </a:lnTo>
                <a:lnTo>
                  <a:pt x="7198" y="6750"/>
                </a:lnTo>
                <a:lnTo>
                  <a:pt x="7216" y="6803"/>
                </a:lnTo>
                <a:lnTo>
                  <a:pt x="7216" y="6803"/>
                </a:lnTo>
                <a:lnTo>
                  <a:pt x="7216" y="6847"/>
                </a:lnTo>
                <a:lnTo>
                  <a:pt x="7198" y="6900"/>
                </a:lnTo>
                <a:lnTo>
                  <a:pt x="7181" y="6935"/>
                </a:lnTo>
                <a:lnTo>
                  <a:pt x="7154" y="6980"/>
                </a:lnTo>
                <a:close/>
                <a:moveTo>
                  <a:pt x="7745" y="5550"/>
                </a:moveTo>
                <a:lnTo>
                  <a:pt x="7745" y="5550"/>
                </a:lnTo>
                <a:lnTo>
                  <a:pt x="7737" y="5603"/>
                </a:lnTo>
                <a:lnTo>
                  <a:pt x="7719" y="5656"/>
                </a:lnTo>
                <a:lnTo>
                  <a:pt x="7692" y="5700"/>
                </a:lnTo>
                <a:lnTo>
                  <a:pt x="7657" y="5744"/>
                </a:lnTo>
                <a:lnTo>
                  <a:pt x="7613" y="5780"/>
                </a:lnTo>
                <a:lnTo>
                  <a:pt x="7560" y="5806"/>
                </a:lnTo>
                <a:lnTo>
                  <a:pt x="7507" y="5824"/>
                </a:lnTo>
                <a:lnTo>
                  <a:pt x="7445" y="5824"/>
                </a:lnTo>
                <a:lnTo>
                  <a:pt x="1111" y="5824"/>
                </a:lnTo>
                <a:lnTo>
                  <a:pt x="1111" y="5824"/>
                </a:lnTo>
                <a:lnTo>
                  <a:pt x="1049" y="5824"/>
                </a:lnTo>
                <a:lnTo>
                  <a:pt x="996" y="5806"/>
                </a:lnTo>
                <a:lnTo>
                  <a:pt x="943" y="5780"/>
                </a:lnTo>
                <a:lnTo>
                  <a:pt x="899" y="5744"/>
                </a:lnTo>
                <a:lnTo>
                  <a:pt x="864" y="5700"/>
                </a:lnTo>
                <a:lnTo>
                  <a:pt x="837" y="5656"/>
                </a:lnTo>
                <a:lnTo>
                  <a:pt x="820" y="5603"/>
                </a:lnTo>
                <a:lnTo>
                  <a:pt x="820" y="5550"/>
                </a:lnTo>
                <a:lnTo>
                  <a:pt x="820" y="1668"/>
                </a:lnTo>
                <a:lnTo>
                  <a:pt x="1764" y="1668"/>
                </a:lnTo>
                <a:lnTo>
                  <a:pt x="1764" y="4862"/>
                </a:lnTo>
                <a:lnTo>
                  <a:pt x="1764" y="4862"/>
                </a:lnTo>
                <a:lnTo>
                  <a:pt x="1764" y="4888"/>
                </a:lnTo>
                <a:lnTo>
                  <a:pt x="1772" y="4915"/>
                </a:lnTo>
                <a:lnTo>
                  <a:pt x="1808" y="4959"/>
                </a:lnTo>
                <a:lnTo>
                  <a:pt x="1852" y="4985"/>
                </a:lnTo>
                <a:lnTo>
                  <a:pt x="1878" y="4994"/>
                </a:lnTo>
                <a:lnTo>
                  <a:pt x="1905" y="5003"/>
                </a:lnTo>
                <a:lnTo>
                  <a:pt x="1905" y="5003"/>
                </a:lnTo>
                <a:lnTo>
                  <a:pt x="1931" y="4994"/>
                </a:lnTo>
                <a:lnTo>
                  <a:pt x="1958" y="4985"/>
                </a:lnTo>
                <a:lnTo>
                  <a:pt x="2002" y="4959"/>
                </a:lnTo>
                <a:lnTo>
                  <a:pt x="2028" y="4915"/>
                </a:lnTo>
                <a:lnTo>
                  <a:pt x="2037" y="4888"/>
                </a:lnTo>
                <a:lnTo>
                  <a:pt x="2037" y="4862"/>
                </a:lnTo>
                <a:lnTo>
                  <a:pt x="2037" y="1685"/>
                </a:lnTo>
                <a:lnTo>
                  <a:pt x="2037" y="1668"/>
                </a:lnTo>
                <a:lnTo>
                  <a:pt x="2955" y="1668"/>
                </a:lnTo>
                <a:lnTo>
                  <a:pt x="2955" y="4862"/>
                </a:lnTo>
                <a:lnTo>
                  <a:pt x="2955" y="4862"/>
                </a:lnTo>
                <a:lnTo>
                  <a:pt x="2955" y="4888"/>
                </a:lnTo>
                <a:lnTo>
                  <a:pt x="2964" y="4915"/>
                </a:lnTo>
                <a:lnTo>
                  <a:pt x="2990" y="4959"/>
                </a:lnTo>
                <a:lnTo>
                  <a:pt x="3034" y="4985"/>
                </a:lnTo>
                <a:lnTo>
                  <a:pt x="3061" y="4994"/>
                </a:lnTo>
                <a:lnTo>
                  <a:pt x="3087" y="5003"/>
                </a:lnTo>
                <a:lnTo>
                  <a:pt x="3087" y="5003"/>
                </a:lnTo>
                <a:lnTo>
                  <a:pt x="3122" y="4994"/>
                </a:lnTo>
                <a:lnTo>
                  <a:pt x="3149" y="4985"/>
                </a:lnTo>
                <a:lnTo>
                  <a:pt x="3193" y="4959"/>
                </a:lnTo>
                <a:lnTo>
                  <a:pt x="3219" y="4915"/>
                </a:lnTo>
                <a:lnTo>
                  <a:pt x="3228" y="4888"/>
                </a:lnTo>
                <a:lnTo>
                  <a:pt x="3228" y="4862"/>
                </a:lnTo>
                <a:lnTo>
                  <a:pt x="3228" y="1668"/>
                </a:lnTo>
                <a:lnTo>
                  <a:pt x="3246" y="1668"/>
                </a:lnTo>
                <a:lnTo>
                  <a:pt x="4146" y="1668"/>
                </a:lnTo>
                <a:lnTo>
                  <a:pt x="4137" y="4862"/>
                </a:lnTo>
                <a:lnTo>
                  <a:pt x="4137" y="4862"/>
                </a:lnTo>
                <a:lnTo>
                  <a:pt x="4146" y="4888"/>
                </a:lnTo>
                <a:lnTo>
                  <a:pt x="4155" y="4915"/>
                </a:lnTo>
                <a:lnTo>
                  <a:pt x="4181" y="4959"/>
                </a:lnTo>
                <a:lnTo>
                  <a:pt x="4225" y="4985"/>
                </a:lnTo>
                <a:lnTo>
                  <a:pt x="4252" y="4994"/>
                </a:lnTo>
                <a:lnTo>
                  <a:pt x="4278" y="5003"/>
                </a:lnTo>
                <a:lnTo>
                  <a:pt x="4278" y="5003"/>
                </a:lnTo>
                <a:lnTo>
                  <a:pt x="4305" y="4994"/>
                </a:lnTo>
                <a:lnTo>
                  <a:pt x="4331" y="4985"/>
                </a:lnTo>
                <a:lnTo>
                  <a:pt x="4375" y="4959"/>
                </a:lnTo>
                <a:lnTo>
                  <a:pt x="4410" y="4915"/>
                </a:lnTo>
                <a:lnTo>
                  <a:pt x="4419" y="4888"/>
                </a:lnTo>
                <a:lnTo>
                  <a:pt x="4419" y="4862"/>
                </a:lnTo>
                <a:lnTo>
                  <a:pt x="4419" y="1685"/>
                </a:lnTo>
                <a:lnTo>
                  <a:pt x="4419" y="1668"/>
                </a:lnTo>
                <a:lnTo>
                  <a:pt x="5328" y="1668"/>
                </a:lnTo>
                <a:lnTo>
                  <a:pt x="5328" y="4862"/>
                </a:lnTo>
                <a:lnTo>
                  <a:pt x="5328" y="4862"/>
                </a:lnTo>
                <a:lnTo>
                  <a:pt x="5337" y="4888"/>
                </a:lnTo>
                <a:lnTo>
                  <a:pt x="5337" y="4915"/>
                </a:lnTo>
                <a:lnTo>
                  <a:pt x="5372" y="4959"/>
                </a:lnTo>
                <a:lnTo>
                  <a:pt x="5416" y="4985"/>
                </a:lnTo>
                <a:lnTo>
                  <a:pt x="5443" y="4994"/>
                </a:lnTo>
                <a:lnTo>
                  <a:pt x="5469" y="5003"/>
                </a:lnTo>
                <a:lnTo>
                  <a:pt x="5469" y="5003"/>
                </a:lnTo>
                <a:lnTo>
                  <a:pt x="5496" y="4994"/>
                </a:lnTo>
                <a:lnTo>
                  <a:pt x="5522" y="4985"/>
                </a:lnTo>
                <a:lnTo>
                  <a:pt x="5566" y="4959"/>
                </a:lnTo>
                <a:lnTo>
                  <a:pt x="5593" y="4915"/>
                </a:lnTo>
                <a:lnTo>
                  <a:pt x="5602" y="4888"/>
                </a:lnTo>
                <a:lnTo>
                  <a:pt x="5610" y="4862"/>
                </a:lnTo>
                <a:lnTo>
                  <a:pt x="5610" y="1668"/>
                </a:lnTo>
                <a:lnTo>
                  <a:pt x="5619" y="1668"/>
                </a:lnTo>
                <a:lnTo>
                  <a:pt x="6519" y="1668"/>
                </a:lnTo>
                <a:lnTo>
                  <a:pt x="6519" y="4862"/>
                </a:lnTo>
                <a:lnTo>
                  <a:pt x="6519" y="4862"/>
                </a:lnTo>
                <a:lnTo>
                  <a:pt x="6519" y="4888"/>
                </a:lnTo>
                <a:lnTo>
                  <a:pt x="6528" y="4915"/>
                </a:lnTo>
                <a:lnTo>
                  <a:pt x="6563" y="4959"/>
                </a:lnTo>
                <a:lnTo>
                  <a:pt x="6607" y="4985"/>
                </a:lnTo>
                <a:lnTo>
                  <a:pt x="6634" y="4994"/>
                </a:lnTo>
                <a:lnTo>
                  <a:pt x="6660" y="5003"/>
                </a:lnTo>
                <a:lnTo>
                  <a:pt x="6660" y="5003"/>
                </a:lnTo>
                <a:lnTo>
                  <a:pt x="6687" y="4994"/>
                </a:lnTo>
                <a:lnTo>
                  <a:pt x="6713" y="4985"/>
                </a:lnTo>
                <a:lnTo>
                  <a:pt x="6757" y="4959"/>
                </a:lnTo>
                <a:lnTo>
                  <a:pt x="6784" y="4915"/>
                </a:lnTo>
                <a:lnTo>
                  <a:pt x="6793" y="4888"/>
                </a:lnTo>
                <a:lnTo>
                  <a:pt x="6793" y="4862"/>
                </a:lnTo>
                <a:lnTo>
                  <a:pt x="6793" y="1668"/>
                </a:lnTo>
                <a:lnTo>
                  <a:pt x="6810" y="1668"/>
                </a:lnTo>
                <a:lnTo>
                  <a:pt x="7745" y="1668"/>
                </a:lnTo>
                <a:lnTo>
                  <a:pt x="7745" y="5550"/>
                </a:lnTo>
                <a:close/>
                <a:moveTo>
                  <a:pt x="512" y="1394"/>
                </a:moveTo>
                <a:lnTo>
                  <a:pt x="512" y="1332"/>
                </a:lnTo>
                <a:lnTo>
                  <a:pt x="512" y="1332"/>
                </a:lnTo>
                <a:lnTo>
                  <a:pt x="512" y="1226"/>
                </a:lnTo>
                <a:lnTo>
                  <a:pt x="529" y="1129"/>
                </a:lnTo>
                <a:lnTo>
                  <a:pt x="565" y="1024"/>
                </a:lnTo>
                <a:lnTo>
                  <a:pt x="600" y="935"/>
                </a:lnTo>
                <a:lnTo>
                  <a:pt x="644" y="856"/>
                </a:lnTo>
                <a:lnTo>
                  <a:pt x="706" y="803"/>
                </a:lnTo>
                <a:lnTo>
                  <a:pt x="731" y="776"/>
                </a:lnTo>
                <a:lnTo>
                  <a:pt x="767" y="759"/>
                </a:lnTo>
                <a:lnTo>
                  <a:pt x="802" y="750"/>
                </a:lnTo>
                <a:lnTo>
                  <a:pt x="837" y="750"/>
                </a:lnTo>
                <a:lnTo>
                  <a:pt x="7719" y="750"/>
                </a:lnTo>
                <a:lnTo>
                  <a:pt x="7719" y="750"/>
                </a:lnTo>
                <a:lnTo>
                  <a:pt x="7754" y="750"/>
                </a:lnTo>
                <a:lnTo>
                  <a:pt x="7790" y="759"/>
                </a:lnTo>
                <a:lnTo>
                  <a:pt x="7825" y="776"/>
                </a:lnTo>
                <a:lnTo>
                  <a:pt x="7860" y="803"/>
                </a:lnTo>
                <a:lnTo>
                  <a:pt x="7913" y="856"/>
                </a:lnTo>
                <a:lnTo>
                  <a:pt x="7957" y="935"/>
                </a:lnTo>
                <a:lnTo>
                  <a:pt x="8001" y="1024"/>
                </a:lnTo>
                <a:lnTo>
                  <a:pt x="8028" y="1129"/>
                </a:lnTo>
                <a:lnTo>
                  <a:pt x="8045" y="1226"/>
                </a:lnTo>
                <a:lnTo>
                  <a:pt x="8054" y="1332"/>
                </a:lnTo>
                <a:lnTo>
                  <a:pt x="8054" y="1394"/>
                </a:lnTo>
                <a:lnTo>
                  <a:pt x="512" y="139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121917" tIns="60958" rIns="121917" bIns="60958" anchor="ctr"/>
          <a:lstStyle/>
          <a:p>
            <a:endParaRPr lang="en-US" dirty="0">
              <a:latin typeface="Helvetica Neue Light"/>
            </a:endParaRP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7301792" y="4965637"/>
            <a:ext cx="718152" cy="835155"/>
            <a:chOff x="10605535" y="4143742"/>
            <a:chExt cx="2474912" cy="2878137"/>
          </a:xfrm>
          <a:solidFill>
            <a:schemeClr val="bg1"/>
          </a:solidFill>
        </p:grpSpPr>
        <p:sp>
          <p:nvSpPr>
            <p:cNvPr id="101" name="Freeform 5"/>
            <p:cNvSpPr>
              <a:spLocks noChangeArrowheads="1"/>
            </p:cNvSpPr>
            <p:nvPr/>
          </p:nvSpPr>
          <p:spPr bwMode="auto">
            <a:xfrm>
              <a:off x="10605535" y="4851767"/>
              <a:ext cx="2474912" cy="2170112"/>
            </a:xfrm>
            <a:custGeom>
              <a:avLst/>
              <a:gdLst>
                <a:gd name="T0" fmla="*/ 6873 w 6874"/>
                <a:gd name="T1" fmla="*/ 6027 h 6028"/>
                <a:gd name="T2" fmla="*/ 0 w 6874"/>
                <a:gd name="T3" fmla="*/ 6027 h 6028"/>
                <a:gd name="T4" fmla="*/ 0 w 6874"/>
                <a:gd name="T5" fmla="*/ 0 h 6028"/>
                <a:gd name="T6" fmla="*/ 6873 w 6874"/>
                <a:gd name="T7" fmla="*/ 0 h 6028"/>
                <a:gd name="T8" fmla="*/ 6873 w 6874"/>
                <a:gd name="T9" fmla="*/ 6027 h 6028"/>
                <a:gd name="T10" fmla="*/ 142 w 6874"/>
                <a:gd name="T11" fmla="*/ 5886 h 6028"/>
                <a:gd name="T12" fmla="*/ 6732 w 6874"/>
                <a:gd name="T13" fmla="*/ 5886 h 6028"/>
                <a:gd name="T14" fmla="*/ 6732 w 6874"/>
                <a:gd name="T15" fmla="*/ 142 h 6028"/>
                <a:gd name="T16" fmla="*/ 142 w 6874"/>
                <a:gd name="T17" fmla="*/ 142 h 6028"/>
                <a:gd name="T18" fmla="*/ 142 w 6874"/>
                <a:gd name="T19" fmla="*/ 5886 h 6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74" h="6028">
                  <a:moveTo>
                    <a:pt x="6873" y="6027"/>
                  </a:moveTo>
                  <a:lnTo>
                    <a:pt x="0" y="6027"/>
                  </a:lnTo>
                  <a:lnTo>
                    <a:pt x="0" y="0"/>
                  </a:lnTo>
                  <a:lnTo>
                    <a:pt x="6873" y="0"/>
                  </a:lnTo>
                  <a:lnTo>
                    <a:pt x="6873" y="6027"/>
                  </a:lnTo>
                  <a:close/>
                  <a:moveTo>
                    <a:pt x="142" y="5886"/>
                  </a:moveTo>
                  <a:lnTo>
                    <a:pt x="6732" y="5886"/>
                  </a:lnTo>
                  <a:lnTo>
                    <a:pt x="6732" y="142"/>
                  </a:lnTo>
                  <a:lnTo>
                    <a:pt x="142" y="142"/>
                  </a:lnTo>
                  <a:lnTo>
                    <a:pt x="142" y="5886"/>
                  </a:ln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Helvetica Neue Light"/>
              </a:endParaRPr>
            </a:p>
          </p:txBody>
        </p:sp>
        <p:sp>
          <p:nvSpPr>
            <p:cNvPr id="102" name="Freeform 6"/>
            <p:cNvSpPr>
              <a:spLocks noChangeArrowheads="1"/>
            </p:cNvSpPr>
            <p:nvPr/>
          </p:nvSpPr>
          <p:spPr bwMode="auto">
            <a:xfrm>
              <a:off x="10605535" y="4143742"/>
              <a:ext cx="2474912" cy="660400"/>
            </a:xfrm>
            <a:custGeom>
              <a:avLst/>
              <a:gdLst>
                <a:gd name="T0" fmla="*/ 6873 w 6874"/>
                <a:gd name="T1" fmla="*/ 1835 h 1836"/>
                <a:gd name="T2" fmla="*/ 0 w 6874"/>
                <a:gd name="T3" fmla="*/ 1835 h 1836"/>
                <a:gd name="T4" fmla="*/ 0 w 6874"/>
                <a:gd name="T5" fmla="*/ 0 h 1836"/>
                <a:gd name="T6" fmla="*/ 6873 w 6874"/>
                <a:gd name="T7" fmla="*/ 0 h 1836"/>
                <a:gd name="T8" fmla="*/ 6873 w 6874"/>
                <a:gd name="T9" fmla="*/ 1835 h 1836"/>
                <a:gd name="T10" fmla="*/ 142 w 6874"/>
                <a:gd name="T11" fmla="*/ 1694 h 1836"/>
                <a:gd name="T12" fmla="*/ 6732 w 6874"/>
                <a:gd name="T13" fmla="*/ 1694 h 1836"/>
                <a:gd name="T14" fmla="*/ 6732 w 6874"/>
                <a:gd name="T15" fmla="*/ 141 h 1836"/>
                <a:gd name="T16" fmla="*/ 142 w 6874"/>
                <a:gd name="T17" fmla="*/ 141 h 1836"/>
                <a:gd name="T18" fmla="*/ 142 w 6874"/>
                <a:gd name="T19" fmla="*/ 1694 h 1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74" h="1836">
                  <a:moveTo>
                    <a:pt x="6873" y="1835"/>
                  </a:moveTo>
                  <a:lnTo>
                    <a:pt x="0" y="1835"/>
                  </a:lnTo>
                  <a:lnTo>
                    <a:pt x="0" y="0"/>
                  </a:lnTo>
                  <a:lnTo>
                    <a:pt x="6873" y="0"/>
                  </a:lnTo>
                  <a:lnTo>
                    <a:pt x="6873" y="1835"/>
                  </a:lnTo>
                  <a:close/>
                  <a:moveTo>
                    <a:pt x="142" y="1694"/>
                  </a:moveTo>
                  <a:lnTo>
                    <a:pt x="6732" y="1694"/>
                  </a:lnTo>
                  <a:lnTo>
                    <a:pt x="6732" y="141"/>
                  </a:lnTo>
                  <a:lnTo>
                    <a:pt x="142" y="141"/>
                  </a:lnTo>
                  <a:lnTo>
                    <a:pt x="142" y="1694"/>
                  </a:ln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Helvetica Neue Light"/>
              </a:endParaRPr>
            </a:p>
          </p:txBody>
        </p:sp>
        <p:sp>
          <p:nvSpPr>
            <p:cNvPr id="103" name="Freeform 7"/>
            <p:cNvSpPr>
              <a:spLocks noChangeArrowheads="1"/>
            </p:cNvSpPr>
            <p:nvPr/>
          </p:nvSpPr>
          <p:spPr bwMode="auto">
            <a:xfrm>
              <a:off x="10770635" y="4327892"/>
              <a:ext cx="263525" cy="263525"/>
            </a:xfrm>
            <a:custGeom>
              <a:avLst/>
              <a:gdLst>
                <a:gd name="T0" fmla="*/ 371 w 734"/>
                <a:gd name="T1" fmla="*/ 732 h 733"/>
                <a:gd name="T2" fmla="*/ 230 w 734"/>
                <a:gd name="T3" fmla="*/ 705 h 733"/>
                <a:gd name="T4" fmla="*/ 115 w 734"/>
                <a:gd name="T5" fmla="*/ 626 h 733"/>
                <a:gd name="T6" fmla="*/ 36 w 734"/>
                <a:gd name="T7" fmla="*/ 511 h 733"/>
                <a:gd name="T8" fmla="*/ 0 w 734"/>
                <a:gd name="T9" fmla="*/ 370 h 733"/>
                <a:gd name="T10" fmla="*/ 9 w 734"/>
                <a:gd name="T11" fmla="*/ 291 h 733"/>
                <a:gd name="T12" fmla="*/ 62 w 734"/>
                <a:gd name="T13" fmla="*/ 158 h 733"/>
                <a:gd name="T14" fmla="*/ 168 w 734"/>
                <a:gd name="T15" fmla="*/ 61 h 733"/>
                <a:gd name="T16" fmla="*/ 300 w 734"/>
                <a:gd name="T17" fmla="*/ 8 h 733"/>
                <a:gd name="T18" fmla="*/ 371 w 734"/>
                <a:gd name="T19" fmla="*/ 0 h 733"/>
                <a:gd name="T20" fmla="*/ 512 w 734"/>
                <a:gd name="T21" fmla="*/ 26 h 733"/>
                <a:gd name="T22" fmla="*/ 627 w 734"/>
                <a:gd name="T23" fmla="*/ 105 h 733"/>
                <a:gd name="T24" fmla="*/ 706 w 734"/>
                <a:gd name="T25" fmla="*/ 220 h 733"/>
                <a:gd name="T26" fmla="*/ 733 w 734"/>
                <a:gd name="T27" fmla="*/ 370 h 733"/>
                <a:gd name="T28" fmla="*/ 733 w 734"/>
                <a:gd name="T29" fmla="*/ 441 h 733"/>
                <a:gd name="T30" fmla="*/ 671 w 734"/>
                <a:gd name="T31" fmla="*/ 573 h 733"/>
                <a:gd name="T32" fmla="*/ 574 w 734"/>
                <a:gd name="T33" fmla="*/ 670 h 733"/>
                <a:gd name="T34" fmla="*/ 441 w 734"/>
                <a:gd name="T35" fmla="*/ 723 h 733"/>
                <a:gd name="T36" fmla="*/ 371 w 734"/>
                <a:gd name="T37" fmla="*/ 141 h 733"/>
                <a:gd name="T38" fmla="*/ 327 w 734"/>
                <a:gd name="T39" fmla="*/ 150 h 733"/>
                <a:gd name="T40" fmla="*/ 247 w 734"/>
                <a:gd name="T41" fmla="*/ 185 h 733"/>
                <a:gd name="T42" fmla="*/ 186 w 734"/>
                <a:gd name="T43" fmla="*/ 238 h 733"/>
                <a:gd name="T44" fmla="*/ 150 w 734"/>
                <a:gd name="T45" fmla="*/ 317 h 733"/>
                <a:gd name="T46" fmla="*/ 141 w 734"/>
                <a:gd name="T47" fmla="*/ 370 h 733"/>
                <a:gd name="T48" fmla="*/ 159 w 734"/>
                <a:gd name="T49" fmla="*/ 450 h 733"/>
                <a:gd name="T50" fmla="*/ 212 w 734"/>
                <a:gd name="T51" fmla="*/ 529 h 733"/>
                <a:gd name="T52" fmla="*/ 283 w 734"/>
                <a:gd name="T53" fmla="*/ 573 h 733"/>
                <a:gd name="T54" fmla="*/ 371 w 734"/>
                <a:gd name="T55" fmla="*/ 591 h 733"/>
                <a:gd name="T56" fmla="*/ 415 w 734"/>
                <a:gd name="T57" fmla="*/ 582 h 733"/>
                <a:gd name="T58" fmla="*/ 494 w 734"/>
                <a:gd name="T59" fmla="*/ 555 h 733"/>
                <a:gd name="T60" fmla="*/ 556 w 734"/>
                <a:gd name="T61" fmla="*/ 494 h 733"/>
                <a:gd name="T62" fmla="*/ 591 w 734"/>
                <a:gd name="T63" fmla="*/ 414 h 733"/>
                <a:gd name="T64" fmla="*/ 591 w 734"/>
                <a:gd name="T65" fmla="*/ 370 h 733"/>
                <a:gd name="T66" fmla="*/ 574 w 734"/>
                <a:gd name="T67" fmla="*/ 282 h 733"/>
                <a:gd name="T68" fmla="*/ 530 w 734"/>
                <a:gd name="T69" fmla="*/ 211 h 733"/>
                <a:gd name="T70" fmla="*/ 459 w 734"/>
                <a:gd name="T71" fmla="*/ 158 h 733"/>
                <a:gd name="T72" fmla="*/ 371 w 734"/>
                <a:gd name="T73" fmla="*/ 141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34" h="733">
                  <a:moveTo>
                    <a:pt x="371" y="732"/>
                  </a:moveTo>
                  <a:lnTo>
                    <a:pt x="371" y="732"/>
                  </a:lnTo>
                  <a:lnTo>
                    <a:pt x="300" y="723"/>
                  </a:lnTo>
                  <a:lnTo>
                    <a:pt x="230" y="705"/>
                  </a:lnTo>
                  <a:lnTo>
                    <a:pt x="168" y="670"/>
                  </a:lnTo>
                  <a:lnTo>
                    <a:pt x="115" y="626"/>
                  </a:lnTo>
                  <a:lnTo>
                    <a:pt x="62" y="573"/>
                  </a:lnTo>
                  <a:lnTo>
                    <a:pt x="36" y="511"/>
                  </a:lnTo>
                  <a:lnTo>
                    <a:pt x="9" y="441"/>
                  </a:lnTo>
                  <a:lnTo>
                    <a:pt x="0" y="370"/>
                  </a:lnTo>
                  <a:lnTo>
                    <a:pt x="0" y="370"/>
                  </a:lnTo>
                  <a:lnTo>
                    <a:pt x="9" y="291"/>
                  </a:lnTo>
                  <a:lnTo>
                    <a:pt x="36" y="220"/>
                  </a:lnTo>
                  <a:lnTo>
                    <a:pt x="62" y="158"/>
                  </a:lnTo>
                  <a:lnTo>
                    <a:pt x="115" y="105"/>
                  </a:lnTo>
                  <a:lnTo>
                    <a:pt x="168" y="61"/>
                  </a:lnTo>
                  <a:lnTo>
                    <a:pt x="230" y="26"/>
                  </a:lnTo>
                  <a:lnTo>
                    <a:pt x="300" y="8"/>
                  </a:lnTo>
                  <a:lnTo>
                    <a:pt x="371" y="0"/>
                  </a:lnTo>
                  <a:lnTo>
                    <a:pt x="371" y="0"/>
                  </a:lnTo>
                  <a:lnTo>
                    <a:pt x="441" y="8"/>
                  </a:lnTo>
                  <a:lnTo>
                    <a:pt x="512" y="26"/>
                  </a:lnTo>
                  <a:lnTo>
                    <a:pt x="574" y="61"/>
                  </a:lnTo>
                  <a:lnTo>
                    <a:pt x="627" y="105"/>
                  </a:lnTo>
                  <a:lnTo>
                    <a:pt x="671" y="158"/>
                  </a:lnTo>
                  <a:lnTo>
                    <a:pt x="706" y="220"/>
                  </a:lnTo>
                  <a:lnTo>
                    <a:pt x="733" y="291"/>
                  </a:lnTo>
                  <a:lnTo>
                    <a:pt x="733" y="370"/>
                  </a:lnTo>
                  <a:lnTo>
                    <a:pt x="733" y="370"/>
                  </a:lnTo>
                  <a:lnTo>
                    <a:pt x="733" y="441"/>
                  </a:lnTo>
                  <a:lnTo>
                    <a:pt x="706" y="511"/>
                  </a:lnTo>
                  <a:lnTo>
                    <a:pt x="671" y="573"/>
                  </a:lnTo>
                  <a:lnTo>
                    <a:pt x="627" y="626"/>
                  </a:lnTo>
                  <a:lnTo>
                    <a:pt x="574" y="670"/>
                  </a:lnTo>
                  <a:lnTo>
                    <a:pt x="512" y="705"/>
                  </a:lnTo>
                  <a:lnTo>
                    <a:pt x="441" y="723"/>
                  </a:lnTo>
                  <a:lnTo>
                    <a:pt x="371" y="732"/>
                  </a:lnTo>
                  <a:close/>
                  <a:moveTo>
                    <a:pt x="371" y="141"/>
                  </a:moveTo>
                  <a:lnTo>
                    <a:pt x="371" y="141"/>
                  </a:lnTo>
                  <a:lnTo>
                    <a:pt x="327" y="150"/>
                  </a:lnTo>
                  <a:lnTo>
                    <a:pt x="283" y="158"/>
                  </a:lnTo>
                  <a:lnTo>
                    <a:pt x="247" y="185"/>
                  </a:lnTo>
                  <a:lnTo>
                    <a:pt x="212" y="211"/>
                  </a:lnTo>
                  <a:lnTo>
                    <a:pt x="186" y="238"/>
                  </a:lnTo>
                  <a:lnTo>
                    <a:pt x="159" y="282"/>
                  </a:lnTo>
                  <a:lnTo>
                    <a:pt x="150" y="317"/>
                  </a:lnTo>
                  <a:lnTo>
                    <a:pt x="141" y="370"/>
                  </a:lnTo>
                  <a:lnTo>
                    <a:pt x="141" y="370"/>
                  </a:lnTo>
                  <a:lnTo>
                    <a:pt x="150" y="414"/>
                  </a:lnTo>
                  <a:lnTo>
                    <a:pt x="159" y="450"/>
                  </a:lnTo>
                  <a:lnTo>
                    <a:pt x="186" y="494"/>
                  </a:lnTo>
                  <a:lnTo>
                    <a:pt x="212" y="529"/>
                  </a:lnTo>
                  <a:lnTo>
                    <a:pt x="247" y="555"/>
                  </a:lnTo>
                  <a:lnTo>
                    <a:pt x="283" y="573"/>
                  </a:lnTo>
                  <a:lnTo>
                    <a:pt x="327" y="582"/>
                  </a:lnTo>
                  <a:lnTo>
                    <a:pt x="371" y="591"/>
                  </a:lnTo>
                  <a:lnTo>
                    <a:pt x="371" y="591"/>
                  </a:lnTo>
                  <a:lnTo>
                    <a:pt x="415" y="582"/>
                  </a:lnTo>
                  <a:lnTo>
                    <a:pt x="459" y="573"/>
                  </a:lnTo>
                  <a:lnTo>
                    <a:pt x="494" y="555"/>
                  </a:lnTo>
                  <a:lnTo>
                    <a:pt x="530" y="529"/>
                  </a:lnTo>
                  <a:lnTo>
                    <a:pt x="556" y="494"/>
                  </a:lnTo>
                  <a:lnTo>
                    <a:pt x="574" y="450"/>
                  </a:lnTo>
                  <a:lnTo>
                    <a:pt x="591" y="414"/>
                  </a:lnTo>
                  <a:lnTo>
                    <a:pt x="591" y="370"/>
                  </a:lnTo>
                  <a:lnTo>
                    <a:pt x="591" y="370"/>
                  </a:lnTo>
                  <a:lnTo>
                    <a:pt x="591" y="317"/>
                  </a:lnTo>
                  <a:lnTo>
                    <a:pt x="574" y="282"/>
                  </a:lnTo>
                  <a:lnTo>
                    <a:pt x="556" y="238"/>
                  </a:lnTo>
                  <a:lnTo>
                    <a:pt x="530" y="211"/>
                  </a:lnTo>
                  <a:lnTo>
                    <a:pt x="494" y="185"/>
                  </a:lnTo>
                  <a:lnTo>
                    <a:pt x="459" y="158"/>
                  </a:lnTo>
                  <a:lnTo>
                    <a:pt x="415" y="150"/>
                  </a:lnTo>
                  <a:lnTo>
                    <a:pt x="371" y="141"/>
                  </a:ln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Helvetica Neue Light"/>
              </a:endParaRPr>
            </a:p>
          </p:txBody>
        </p:sp>
        <p:sp>
          <p:nvSpPr>
            <p:cNvPr id="104" name="Freeform 8"/>
            <p:cNvSpPr>
              <a:spLocks noChangeArrowheads="1"/>
            </p:cNvSpPr>
            <p:nvPr/>
          </p:nvSpPr>
          <p:spPr bwMode="auto">
            <a:xfrm>
              <a:off x="11107185" y="5201017"/>
              <a:ext cx="1471612" cy="1468437"/>
            </a:xfrm>
            <a:custGeom>
              <a:avLst/>
              <a:gdLst>
                <a:gd name="T0" fmla="*/ 1941 w 4086"/>
                <a:gd name="T1" fmla="*/ 4077 h 4078"/>
                <a:gd name="T2" fmla="*/ 1439 w 4086"/>
                <a:gd name="T3" fmla="*/ 3988 h 4078"/>
                <a:gd name="T4" fmla="*/ 900 w 4086"/>
                <a:gd name="T5" fmla="*/ 3732 h 4078"/>
                <a:gd name="T6" fmla="*/ 468 w 4086"/>
                <a:gd name="T7" fmla="*/ 3335 h 4078"/>
                <a:gd name="T8" fmla="*/ 168 w 4086"/>
                <a:gd name="T9" fmla="*/ 2832 h 4078"/>
                <a:gd name="T10" fmla="*/ 18 w 4086"/>
                <a:gd name="T11" fmla="*/ 2250 h 4078"/>
                <a:gd name="T12" fmla="*/ 0 w 4086"/>
                <a:gd name="T13" fmla="*/ 2038 h 4078"/>
                <a:gd name="T14" fmla="*/ 45 w 4086"/>
                <a:gd name="T15" fmla="*/ 1632 h 4078"/>
                <a:gd name="T16" fmla="*/ 247 w 4086"/>
                <a:gd name="T17" fmla="*/ 1068 h 4078"/>
                <a:gd name="T18" fmla="*/ 600 w 4086"/>
                <a:gd name="T19" fmla="*/ 600 h 4078"/>
                <a:gd name="T20" fmla="*/ 1068 w 4086"/>
                <a:gd name="T21" fmla="*/ 247 h 4078"/>
                <a:gd name="T22" fmla="*/ 1633 w 4086"/>
                <a:gd name="T23" fmla="*/ 44 h 4078"/>
                <a:gd name="T24" fmla="*/ 2038 w 4086"/>
                <a:gd name="T25" fmla="*/ 0 h 4078"/>
                <a:gd name="T26" fmla="*/ 2250 w 4086"/>
                <a:gd name="T27" fmla="*/ 9 h 4078"/>
                <a:gd name="T28" fmla="*/ 2833 w 4086"/>
                <a:gd name="T29" fmla="*/ 159 h 4078"/>
                <a:gd name="T30" fmla="*/ 3335 w 4086"/>
                <a:gd name="T31" fmla="*/ 468 h 4078"/>
                <a:gd name="T32" fmla="*/ 3732 w 4086"/>
                <a:gd name="T33" fmla="*/ 900 h 4078"/>
                <a:gd name="T34" fmla="*/ 3988 w 4086"/>
                <a:gd name="T35" fmla="*/ 1429 h 4078"/>
                <a:gd name="T36" fmla="*/ 4077 w 4086"/>
                <a:gd name="T37" fmla="*/ 1932 h 4078"/>
                <a:gd name="T38" fmla="*/ 4077 w 4086"/>
                <a:gd name="T39" fmla="*/ 2144 h 4078"/>
                <a:gd name="T40" fmla="*/ 3988 w 4086"/>
                <a:gd name="T41" fmla="*/ 2647 h 4078"/>
                <a:gd name="T42" fmla="*/ 3732 w 4086"/>
                <a:gd name="T43" fmla="*/ 3177 h 4078"/>
                <a:gd name="T44" fmla="*/ 3335 w 4086"/>
                <a:gd name="T45" fmla="*/ 3609 h 4078"/>
                <a:gd name="T46" fmla="*/ 2833 w 4086"/>
                <a:gd name="T47" fmla="*/ 3918 h 4078"/>
                <a:gd name="T48" fmla="*/ 2250 w 4086"/>
                <a:gd name="T49" fmla="*/ 4068 h 4078"/>
                <a:gd name="T50" fmla="*/ 2038 w 4086"/>
                <a:gd name="T51" fmla="*/ 141 h 4078"/>
                <a:gd name="T52" fmla="*/ 1659 w 4086"/>
                <a:gd name="T53" fmla="*/ 177 h 4078"/>
                <a:gd name="T54" fmla="*/ 1139 w 4086"/>
                <a:gd name="T55" fmla="*/ 371 h 4078"/>
                <a:gd name="T56" fmla="*/ 697 w 4086"/>
                <a:gd name="T57" fmla="*/ 697 h 4078"/>
                <a:gd name="T58" fmla="*/ 371 w 4086"/>
                <a:gd name="T59" fmla="*/ 1138 h 4078"/>
                <a:gd name="T60" fmla="*/ 186 w 4086"/>
                <a:gd name="T61" fmla="*/ 1659 h 4078"/>
                <a:gd name="T62" fmla="*/ 142 w 4086"/>
                <a:gd name="T63" fmla="*/ 2038 h 4078"/>
                <a:gd name="T64" fmla="*/ 230 w 4086"/>
                <a:gd name="T65" fmla="*/ 2603 h 4078"/>
                <a:gd name="T66" fmla="*/ 468 w 4086"/>
                <a:gd name="T67" fmla="*/ 3097 h 4078"/>
                <a:gd name="T68" fmla="*/ 839 w 4086"/>
                <a:gd name="T69" fmla="*/ 3503 h 4078"/>
                <a:gd name="T70" fmla="*/ 1306 w 4086"/>
                <a:gd name="T71" fmla="*/ 3785 h 4078"/>
                <a:gd name="T72" fmla="*/ 1853 w 4086"/>
                <a:gd name="T73" fmla="*/ 3927 h 4078"/>
                <a:gd name="T74" fmla="*/ 2233 w 4086"/>
                <a:gd name="T75" fmla="*/ 3927 h 4078"/>
                <a:gd name="T76" fmla="*/ 2780 w 4086"/>
                <a:gd name="T77" fmla="*/ 3785 h 4078"/>
                <a:gd name="T78" fmla="*/ 3247 w 4086"/>
                <a:gd name="T79" fmla="*/ 3503 h 4078"/>
                <a:gd name="T80" fmla="*/ 3618 w 4086"/>
                <a:gd name="T81" fmla="*/ 3097 h 4078"/>
                <a:gd name="T82" fmla="*/ 3856 w 4086"/>
                <a:gd name="T83" fmla="*/ 2603 h 4078"/>
                <a:gd name="T84" fmla="*/ 3944 w 4086"/>
                <a:gd name="T85" fmla="*/ 2038 h 4078"/>
                <a:gd name="T86" fmla="*/ 3900 w 4086"/>
                <a:gd name="T87" fmla="*/ 1659 h 4078"/>
                <a:gd name="T88" fmla="*/ 3715 w 4086"/>
                <a:gd name="T89" fmla="*/ 1138 h 4078"/>
                <a:gd name="T90" fmla="*/ 3380 w 4086"/>
                <a:gd name="T91" fmla="*/ 697 h 4078"/>
                <a:gd name="T92" fmla="*/ 2947 w 4086"/>
                <a:gd name="T93" fmla="*/ 371 h 4078"/>
                <a:gd name="T94" fmla="*/ 2427 w 4086"/>
                <a:gd name="T95" fmla="*/ 177 h 4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086" h="4078">
                  <a:moveTo>
                    <a:pt x="2038" y="4077"/>
                  </a:moveTo>
                  <a:lnTo>
                    <a:pt x="2038" y="4077"/>
                  </a:lnTo>
                  <a:lnTo>
                    <a:pt x="1941" y="4077"/>
                  </a:lnTo>
                  <a:lnTo>
                    <a:pt x="1836" y="4068"/>
                  </a:lnTo>
                  <a:lnTo>
                    <a:pt x="1633" y="4041"/>
                  </a:lnTo>
                  <a:lnTo>
                    <a:pt x="1439" y="3988"/>
                  </a:lnTo>
                  <a:lnTo>
                    <a:pt x="1253" y="3918"/>
                  </a:lnTo>
                  <a:lnTo>
                    <a:pt x="1068" y="3830"/>
                  </a:lnTo>
                  <a:lnTo>
                    <a:pt x="900" y="3732"/>
                  </a:lnTo>
                  <a:lnTo>
                    <a:pt x="750" y="3609"/>
                  </a:lnTo>
                  <a:lnTo>
                    <a:pt x="600" y="3477"/>
                  </a:lnTo>
                  <a:lnTo>
                    <a:pt x="468" y="3335"/>
                  </a:lnTo>
                  <a:lnTo>
                    <a:pt x="353" y="3177"/>
                  </a:lnTo>
                  <a:lnTo>
                    <a:pt x="247" y="3009"/>
                  </a:lnTo>
                  <a:lnTo>
                    <a:pt x="168" y="2832"/>
                  </a:lnTo>
                  <a:lnTo>
                    <a:pt x="97" y="2647"/>
                  </a:lnTo>
                  <a:lnTo>
                    <a:pt x="45" y="2453"/>
                  </a:lnTo>
                  <a:lnTo>
                    <a:pt x="18" y="2250"/>
                  </a:lnTo>
                  <a:lnTo>
                    <a:pt x="9" y="2144"/>
                  </a:lnTo>
                  <a:lnTo>
                    <a:pt x="0" y="2038"/>
                  </a:lnTo>
                  <a:lnTo>
                    <a:pt x="0" y="2038"/>
                  </a:lnTo>
                  <a:lnTo>
                    <a:pt x="9" y="1932"/>
                  </a:lnTo>
                  <a:lnTo>
                    <a:pt x="18" y="1835"/>
                  </a:lnTo>
                  <a:lnTo>
                    <a:pt x="45" y="1632"/>
                  </a:lnTo>
                  <a:lnTo>
                    <a:pt x="97" y="1429"/>
                  </a:lnTo>
                  <a:lnTo>
                    <a:pt x="168" y="1244"/>
                  </a:lnTo>
                  <a:lnTo>
                    <a:pt x="247" y="1068"/>
                  </a:lnTo>
                  <a:lnTo>
                    <a:pt x="353" y="900"/>
                  </a:lnTo>
                  <a:lnTo>
                    <a:pt x="468" y="741"/>
                  </a:lnTo>
                  <a:lnTo>
                    <a:pt x="600" y="600"/>
                  </a:lnTo>
                  <a:lnTo>
                    <a:pt x="750" y="468"/>
                  </a:lnTo>
                  <a:lnTo>
                    <a:pt x="900" y="344"/>
                  </a:lnTo>
                  <a:lnTo>
                    <a:pt x="1068" y="247"/>
                  </a:lnTo>
                  <a:lnTo>
                    <a:pt x="1253" y="159"/>
                  </a:lnTo>
                  <a:lnTo>
                    <a:pt x="1439" y="88"/>
                  </a:lnTo>
                  <a:lnTo>
                    <a:pt x="1633" y="44"/>
                  </a:lnTo>
                  <a:lnTo>
                    <a:pt x="1836" y="9"/>
                  </a:lnTo>
                  <a:lnTo>
                    <a:pt x="1941" y="0"/>
                  </a:lnTo>
                  <a:lnTo>
                    <a:pt x="2038" y="0"/>
                  </a:lnTo>
                  <a:lnTo>
                    <a:pt x="2038" y="0"/>
                  </a:lnTo>
                  <a:lnTo>
                    <a:pt x="2144" y="0"/>
                  </a:lnTo>
                  <a:lnTo>
                    <a:pt x="2250" y="9"/>
                  </a:lnTo>
                  <a:lnTo>
                    <a:pt x="2453" y="44"/>
                  </a:lnTo>
                  <a:lnTo>
                    <a:pt x="2647" y="88"/>
                  </a:lnTo>
                  <a:lnTo>
                    <a:pt x="2833" y="159"/>
                  </a:lnTo>
                  <a:lnTo>
                    <a:pt x="3018" y="247"/>
                  </a:lnTo>
                  <a:lnTo>
                    <a:pt x="3185" y="344"/>
                  </a:lnTo>
                  <a:lnTo>
                    <a:pt x="3335" y="468"/>
                  </a:lnTo>
                  <a:lnTo>
                    <a:pt x="3485" y="600"/>
                  </a:lnTo>
                  <a:lnTo>
                    <a:pt x="3618" y="741"/>
                  </a:lnTo>
                  <a:lnTo>
                    <a:pt x="3732" y="900"/>
                  </a:lnTo>
                  <a:lnTo>
                    <a:pt x="3838" y="1068"/>
                  </a:lnTo>
                  <a:lnTo>
                    <a:pt x="3918" y="1244"/>
                  </a:lnTo>
                  <a:lnTo>
                    <a:pt x="3988" y="1429"/>
                  </a:lnTo>
                  <a:lnTo>
                    <a:pt x="4041" y="1632"/>
                  </a:lnTo>
                  <a:lnTo>
                    <a:pt x="4068" y="1835"/>
                  </a:lnTo>
                  <a:lnTo>
                    <a:pt x="4077" y="1932"/>
                  </a:lnTo>
                  <a:lnTo>
                    <a:pt x="4085" y="2038"/>
                  </a:lnTo>
                  <a:lnTo>
                    <a:pt x="4085" y="2038"/>
                  </a:lnTo>
                  <a:lnTo>
                    <a:pt x="4077" y="2144"/>
                  </a:lnTo>
                  <a:lnTo>
                    <a:pt x="4068" y="2250"/>
                  </a:lnTo>
                  <a:lnTo>
                    <a:pt x="4041" y="2453"/>
                  </a:lnTo>
                  <a:lnTo>
                    <a:pt x="3988" y="2647"/>
                  </a:lnTo>
                  <a:lnTo>
                    <a:pt x="3918" y="2832"/>
                  </a:lnTo>
                  <a:lnTo>
                    <a:pt x="3838" y="3009"/>
                  </a:lnTo>
                  <a:lnTo>
                    <a:pt x="3732" y="3177"/>
                  </a:lnTo>
                  <a:lnTo>
                    <a:pt x="3618" y="3335"/>
                  </a:lnTo>
                  <a:lnTo>
                    <a:pt x="3485" y="3477"/>
                  </a:lnTo>
                  <a:lnTo>
                    <a:pt x="3335" y="3609"/>
                  </a:lnTo>
                  <a:lnTo>
                    <a:pt x="3185" y="3732"/>
                  </a:lnTo>
                  <a:lnTo>
                    <a:pt x="3018" y="3830"/>
                  </a:lnTo>
                  <a:lnTo>
                    <a:pt x="2833" y="3918"/>
                  </a:lnTo>
                  <a:lnTo>
                    <a:pt x="2647" y="3988"/>
                  </a:lnTo>
                  <a:lnTo>
                    <a:pt x="2453" y="4041"/>
                  </a:lnTo>
                  <a:lnTo>
                    <a:pt x="2250" y="4068"/>
                  </a:lnTo>
                  <a:lnTo>
                    <a:pt x="2144" y="4077"/>
                  </a:lnTo>
                  <a:lnTo>
                    <a:pt x="2038" y="4077"/>
                  </a:lnTo>
                  <a:close/>
                  <a:moveTo>
                    <a:pt x="2038" y="141"/>
                  </a:moveTo>
                  <a:lnTo>
                    <a:pt x="2038" y="141"/>
                  </a:lnTo>
                  <a:lnTo>
                    <a:pt x="1853" y="150"/>
                  </a:lnTo>
                  <a:lnTo>
                    <a:pt x="1659" y="177"/>
                  </a:lnTo>
                  <a:lnTo>
                    <a:pt x="1483" y="229"/>
                  </a:lnTo>
                  <a:lnTo>
                    <a:pt x="1306" y="291"/>
                  </a:lnTo>
                  <a:lnTo>
                    <a:pt x="1139" y="371"/>
                  </a:lnTo>
                  <a:lnTo>
                    <a:pt x="980" y="468"/>
                  </a:lnTo>
                  <a:lnTo>
                    <a:pt x="839" y="574"/>
                  </a:lnTo>
                  <a:lnTo>
                    <a:pt x="697" y="697"/>
                  </a:lnTo>
                  <a:lnTo>
                    <a:pt x="583" y="829"/>
                  </a:lnTo>
                  <a:lnTo>
                    <a:pt x="468" y="979"/>
                  </a:lnTo>
                  <a:lnTo>
                    <a:pt x="371" y="1138"/>
                  </a:lnTo>
                  <a:lnTo>
                    <a:pt x="292" y="1297"/>
                  </a:lnTo>
                  <a:lnTo>
                    <a:pt x="230" y="1474"/>
                  </a:lnTo>
                  <a:lnTo>
                    <a:pt x="186" y="1659"/>
                  </a:lnTo>
                  <a:lnTo>
                    <a:pt x="159" y="1844"/>
                  </a:lnTo>
                  <a:lnTo>
                    <a:pt x="142" y="2038"/>
                  </a:lnTo>
                  <a:lnTo>
                    <a:pt x="142" y="2038"/>
                  </a:lnTo>
                  <a:lnTo>
                    <a:pt x="159" y="2232"/>
                  </a:lnTo>
                  <a:lnTo>
                    <a:pt x="186" y="2418"/>
                  </a:lnTo>
                  <a:lnTo>
                    <a:pt x="230" y="2603"/>
                  </a:lnTo>
                  <a:lnTo>
                    <a:pt x="292" y="2779"/>
                  </a:lnTo>
                  <a:lnTo>
                    <a:pt x="371" y="2947"/>
                  </a:lnTo>
                  <a:lnTo>
                    <a:pt x="468" y="3097"/>
                  </a:lnTo>
                  <a:lnTo>
                    <a:pt x="583" y="3247"/>
                  </a:lnTo>
                  <a:lnTo>
                    <a:pt x="697" y="3380"/>
                  </a:lnTo>
                  <a:lnTo>
                    <a:pt x="839" y="3503"/>
                  </a:lnTo>
                  <a:lnTo>
                    <a:pt x="980" y="3609"/>
                  </a:lnTo>
                  <a:lnTo>
                    <a:pt x="1139" y="3706"/>
                  </a:lnTo>
                  <a:lnTo>
                    <a:pt x="1306" y="3785"/>
                  </a:lnTo>
                  <a:lnTo>
                    <a:pt x="1483" y="3856"/>
                  </a:lnTo>
                  <a:lnTo>
                    <a:pt x="1659" y="3900"/>
                  </a:lnTo>
                  <a:lnTo>
                    <a:pt x="1853" y="3927"/>
                  </a:lnTo>
                  <a:lnTo>
                    <a:pt x="2038" y="3935"/>
                  </a:lnTo>
                  <a:lnTo>
                    <a:pt x="2038" y="3935"/>
                  </a:lnTo>
                  <a:lnTo>
                    <a:pt x="2233" y="3927"/>
                  </a:lnTo>
                  <a:lnTo>
                    <a:pt x="2427" y="3900"/>
                  </a:lnTo>
                  <a:lnTo>
                    <a:pt x="2603" y="3856"/>
                  </a:lnTo>
                  <a:lnTo>
                    <a:pt x="2780" y="3785"/>
                  </a:lnTo>
                  <a:lnTo>
                    <a:pt x="2947" y="3706"/>
                  </a:lnTo>
                  <a:lnTo>
                    <a:pt x="3106" y="3609"/>
                  </a:lnTo>
                  <a:lnTo>
                    <a:pt x="3247" y="3503"/>
                  </a:lnTo>
                  <a:lnTo>
                    <a:pt x="3380" y="3380"/>
                  </a:lnTo>
                  <a:lnTo>
                    <a:pt x="3503" y="3247"/>
                  </a:lnTo>
                  <a:lnTo>
                    <a:pt x="3618" y="3097"/>
                  </a:lnTo>
                  <a:lnTo>
                    <a:pt x="3715" y="2947"/>
                  </a:lnTo>
                  <a:lnTo>
                    <a:pt x="3794" y="2779"/>
                  </a:lnTo>
                  <a:lnTo>
                    <a:pt x="3856" y="2603"/>
                  </a:lnTo>
                  <a:lnTo>
                    <a:pt x="3900" y="2418"/>
                  </a:lnTo>
                  <a:lnTo>
                    <a:pt x="3927" y="2232"/>
                  </a:lnTo>
                  <a:lnTo>
                    <a:pt x="3944" y="2038"/>
                  </a:lnTo>
                  <a:lnTo>
                    <a:pt x="3944" y="2038"/>
                  </a:lnTo>
                  <a:lnTo>
                    <a:pt x="3927" y="1844"/>
                  </a:lnTo>
                  <a:lnTo>
                    <a:pt x="3900" y="1659"/>
                  </a:lnTo>
                  <a:lnTo>
                    <a:pt x="3856" y="1474"/>
                  </a:lnTo>
                  <a:lnTo>
                    <a:pt x="3794" y="1297"/>
                  </a:lnTo>
                  <a:lnTo>
                    <a:pt x="3715" y="1138"/>
                  </a:lnTo>
                  <a:lnTo>
                    <a:pt x="3618" y="979"/>
                  </a:lnTo>
                  <a:lnTo>
                    <a:pt x="3503" y="829"/>
                  </a:lnTo>
                  <a:lnTo>
                    <a:pt x="3380" y="697"/>
                  </a:lnTo>
                  <a:lnTo>
                    <a:pt x="3247" y="574"/>
                  </a:lnTo>
                  <a:lnTo>
                    <a:pt x="3106" y="468"/>
                  </a:lnTo>
                  <a:lnTo>
                    <a:pt x="2947" y="371"/>
                  </a:lnTo>
                  <a:lnTo>
                    <a:pt x="2780" y="291"/>
                  </a:lnTo>
                  <a:lnTo>
                    <a:pt x="2603" y="229"/>
                  </a:lnTo>
                  <a:lnTo>
                    <a:pt x="2427" y="177"/>
                  </a:lnTo>
                  <a:lnTo>
                    <a:pt x="2233" y="150"/>
                  </a:lnTo>
                  <a:lnTo>
                    <a:pt x="2038" y="141"/>
                  </a:ln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Helvetica Neue Light"/>
              </a:endParaRPr>
            </a:p>
          </p:txBody>
        </p:sp>
        <p:sp>
          <p:nvSpPr>
            <p:cNvPr id="105" name="Freeform 9"/>
            <p:cNvSpPr>
              <a:spLocks noChangeArrowheads="1"/>
            </p:cNvSpPr>
            <p:nvPr/>
          </p:nvSpPr>
          <p:spPr bwMode="auto">
            <a:xfrm>
              <a:off x="11211960" y="5302617"/>
              <a:ext cx="1260475" cy="1265237"/>
            </a:xfrm>
            <a:custGeom>
              <a:avLst/>
              <a:gdLst>
                <a:gd name="T0" fmla="*/ 1570 w 3503"/>
                <a:gd name="T1" fmla="*/ 3503 h 3513"/>
                <a:gd name="T2" fmla="*/ 1067 w 3503"/>
                <a:gd name="T3" fmla="*/ 3371 h 3513"/>
                <a:gd name="T4" fmla="*/ 635 w 3503"/>
                <a:gd name="T5" fmla="*/ 3106 h 3513"/>
                <a:gd name="T6" fmla="*/ 300 w 3503"/>
                <a:gd name="T7" fmla="*/ 2736 h 3513"/>
                <a:gd name="T8" fmla="*/ 79 w 3503"/>
                <a:gd name="T9" fmla="*/ 2277 h 3513"/>
                <a:gd name="T10" fmla="*/ 0 w 3503"/>
                <a:gd name="T11" fmla="*/ 1756 h 3513"/>
                <a:gd name="T12" fmla="*/ 35 w 3503"/>
                <a:gd name="T13" fmla="*/ 1403 h 3513"/>
                <a:gd name="T14" fmla="*/ 211 w 3503"/>
                <a:gd name="T15" fmla="*/ 918 h 3513"/>
                <a:gd name="T16" fmla="*/ 511 w 3503"/>
                <a:gd name="T17" fmla="*/ 521 h 3513"/>
                <a:gd name="T18" fmla="*/ 917 w 3503"/>
                <a:gd name="T19" fmla="*/ 212 h 3513"/>
                <a:gd name="T20" fmla="*/ 1394 w 3503"/>
                <a:gd name="T21" fmla="*/ 36 h 3513"/>
                <a:gd name="T22" fmla="*/ 1746 w 3503"/>
                <a:gd name="T23" fmla="*/ 0 h 3513"/>
                <a:gd name="T24" fmla="*/ 2267 w 3503"/>
                <a:gd name="T25" fmla="*/ 80 h 3513"/>
                <a:gd name="T26" fmla="*/ 2726 w 3503"/>
                <a:gd name="T27" fmla="*/ 300 h 3513"/>
                <a:gd name="T28" fmla="*/ 3105 w 3503"/>
                <a:gd name="T29" fmla="*/ 645 h 3513"/>
                <a:gd name="T30" fmla="*/ 3370 w 3503"/>
                <a:gd name="T31" fmla="*/ 1077 h 3513"/>
                <a:gd name="T32" fmla="*/ 3493 w 3503"/>
                <a:gd name="T33" fmla="*/ 1580 h 3513"/>
                <a:gd name="T34" fmla="*/ 3493 w 3503"/>
                <a:gd name="T35" fmla="*/ 1933 h 3513"/>
                <a:gd name="T36" fmla="*/ 3370 w 3503"/>
                <a:gd name="T37" fmla="*/ 2436 h 3513"/>
                <a:gd name="T38" fmla="*/ 3105 w 3503"/>
                <a:gd name="T39" fmla="*/ 2868 h 3513"/>
                <a:gd name="T40" fmla="*/ 2726 w 3503"/>
                <a:gd name="T41" fmla="*/ 3212 h 3513"/>
                <a:gd name="T42" fmla="*/ 2267 w 3503"/>
                <a:gd name="T43" fmla="*/ 3433 h 3513"/>
                <a:gd name="T44" fmla="*/ 1746 w 3503"/>
                <a:gd name="T45" fmla="*/ 3512 h 3513"/>
                <a:gd name="T46" fmla="*/ 1588 w 3503"/>
                <a:gd name="T47" fmla="*/ 150 h 3513"/>
                <a:gd name="T48" fmla="*/ 1120 w 3503"/>
                <a:gd name="T49" fmla="*/ 274 h 3513"/>
                <a:gd name="T50" fmla="*/ 723 w 3503"/>
                <a:gd name="T51" fmla="*/ 512 h 3513"/>
                <a:gd name="T52" fmla="*/ 414 w 3503"/>
                <a:gd name="T53" fmla="*/ 856 h 3513"/>
                <a:gd name="T54" fmla="*/ 211 w 3503"/>
                <a:gd name="T55" fmla="*/ 1280 h 3513"/>
                <a:gd name="T56" fmla="*/ 141 w 3503"/>
                <a:gd name="T57" fmla="*/ 1756 h 3513"/>
                <a:gd name="T58" fmla="*/ 176 w 3503"/>
                <a:gd name="T59" fmla="*/ 2083 h 3513"/>
                <a:gd name="T60" fmla="*/ 335 w 3503"/>
                <a:gd name="T61" fmla="*/ 2524 h 3513"/>
                <a:gd name="T62" fmla="*/ 608 w 3503"/>
                <a:gd name="T63" fmla="*/ 2895 h 3513"/>
                <a:gd name="T64" fmla="*/ 988 w 3503"/>
                <a:gd name="T65" fmla="*/ 3177 h 3513"/>
                <a:gd name="T66" fmla="*/ 1429 w 3503"/>
                <a:gd name="T67" fmla="*/ 3336 h 3513"/>
                <a:gd name="T68" fmla="*/ 1746 w 3503"/>
                <a:gd name="T69" fmla="*/ 3371 h 3513"/>
                <a:gd name="T70" fmla="*/ 2232 w 3503"/>
                <a:gd name="T71" fmla="*/ 3292 h 3513"/>
                <a:gd name="T72" fmla="*/ 2655 w 3503"/>
                <a:gd name="T73" fmla="*/ 3089 h 3513"/>
                <a:gd name="T74" fmla="*/ 2990 w 3503"/>
                <a:gd name="T75" fmla="*/ 2780 h 3513"/>
                <a:gd name="T76" fmla="*/ 3238 w 3503"/>
                <a:gd name="T77" fmla="*/ 2383 h 3513"/>
                <a:gd name="T78" fmla="*/ 3352 w 3503"/>
                <a:gd name="T79" fmla="*/ 1924 h 3513"/>
                <a:gd name="T80" fmla="*/ 3352 w 3503"/>
                <a:gd name="T81" fmla="*/ 1589 h 3513"/>
                <a:gd name="T82" fmla="*/ 3238 w 3503"/>
                <a:gd name="T83" fmla="*/ 1130 h 3513"/>
                <a:gd name="T84" fmla="*/ 2990 w 3503"/>
                <a:gd name="T85" fmla="*/ 733 h 3513"/>
                <a:gd name="T86" fmla="*/ 2655 w 3503"/>
                <a:gd name="T87" fmla="*/ 424 h 3513"/>
                <a:gd name="T88" fmla="*/ 2232 w 3503"/>
                <a:gd name="T89" fmla="*/ 221 h 3513"/>
                <a:gd name="T90" fmla="*/ 1746 w 3503"/>
                <a:gd name="T91" fmla="*/ 150 h 3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503" h="3513">
                  <a:moveTo>
                    <a:pt x="1746" y="3512"/>
                  </a:moveTo>
                  <a:lnTo>
                    <a:pt x="1746" y="3512"/>
                  </a:lnTo>
                  <a:lnTo>
                    <a:pt x="1570" y="3503"/>
                  </a:lnTo>
                  <a:lnTo>
                    <a:pt x="1394" y="3477"/>
                  </a:lnTo>
                  <a:lnTo>
                    <a:pt x="1226" y="3433"/>
                  </a:lnTo>
                  <a:lnTo>
                    <a:pt x="1067" y="3371"/>
                  </a:lnTo>
                  <a:lnTo>
                    <a:pt x="917" y="3300"/>
                  </a:lnTo>
                  <a:lnTo>
                    <a:pt x="767" y="3212"/>
                  </a:lnTo>
                  <a:lnTo>
                    <a:pt x="635" y="3106"/>
                  </a:lnTo>
                  <a:lnTo>
                    <a:pt x="511" y="3000"/>
                  </a:lnTo>
                  <a:lnTo>
                    <a:pt x="397" y="2868"/>
                  </a:lnTo>
                  <a:lnTo>
                    <a:pt x="300" y="2736"/>
                  </a:lnTo>
                  <a:lnTo>
                    <a:pt x="211" y="2595"/>
                  </a:lnTo>
                  <a:lnTo>
                    <a:pt x="132" y="2436"/>
                  </a:lnTo>
                  <a:lnTo>
                    <a:pt x="79" y="2277"/>
                  </a:lnTo>
                  <a:lnTo>
                    <a:pt x="35" y="2109"/>
                  </a:lnTo>
                  <a:lnTo>
                    <a:pt x="8" y="1933"/>
                  </a:lnTo>
                  <a:lnTo>
                    <a:pt x="0" y="1756"/>
                  </a:lnTo>
                  <a:lnTo>
                    <a:pt x="0" y="1756"/>
                  </a:lnTo>
                  <a:lnTo>
                    <a:pt x="8" y="1580"/>
                  </a:lnTo>
                  <a:lnTo>
                    <a:pt x="35" y="1403"/>
                  </a:lnTo>
                  <a:lnTo>
                    <a:pt x="79" y="1236"/>
                  </a:lnTo>
                  <a:lnTo>
                    <a:pt x="132" y="1077"/>
                  </a:lnTo>
                  <a:lnTo>
                    <a:pt x="211" y="918"/>
                  </a:lnTo>
                  <a:lnTo>
                    <a:pt x="300" y="777"/>
                  </a:lnTo>
                  <a:lnTo>
                    <a:pt x="397" y="645"/>
                  </a:lnTo>
                  <a:lnTo>
                    <a:pt x="511" y="521"/>
                  </a:lnTo>
                  <a:lnTo>
                    <a:pt x="635" y="406"/>
                  </a:lnTo>
                  <a:lnTo>
                    <a:pt x="767" y="300"/>
                  </a:lnTo>
                  <a:lnTo>
                    <a:pt x="917" y="212"/>
                  </a:lnTo>
                  <a:lnTo>
                    <a:pt x="1067" y="142"/>
                  </a:lnTo>
                  <a:lnTo>
                    <a:pt x="1226" y="80"/>
                  </a:lnTo>
                  <a:lnTo>
                    <a:pt x="1394" y="36"/>
                  </a:lnTo>
                  <a:lnTo>
                    <a:pt x="1570" y="9"/>
                  </a:lnTo>
                  <a:lnTo>
                    <a:pt x="1746" y="0"/>
                  </a:lnTo>
                  <a:lnTo>
                    <a:pt x="1746" y="0"/>
                  </a:lnTo>
                  <a:lnTo>
                    <a:pt x="1932" y="9"/>
                  </a:lnTo>
                  <a:lnTo>
                    <a:pt x="2099" y="36"/>
                  </a:lnTo>
                  <a:lnTo>
                    <a:pt x="2267" y="80"/>
                  </a:lnTo>
                  <a:lnTo>
                    <a:pt x="2435" y="142"/>
                  </a:lnTo>
                  <a:lnTo>
                    <a:pt x="2585" y="212"/>
                  </a:lnTo>
                  <a:lnTo>
                    <a:pt x="2726" y="300"/>
                  </a:lnTo>
                  <a:lnTo>
                    <a:pt x="2867" y="406"/>
                  </a:lnTo>
                  <a:lnTo>
                    <a:pt x="2990" y="521"/>
                  </a:lnTo>
                  <a:lnTo>
                    <a:pt x="3105" y="645"/>
                  </a:lnTo>
                  <a:lnTo>
                    <a:pt x="3202" y="777"/>
                  </a:lnTo>
                  <a:lnTo>
                    <a:pt x="3290" y="918"/>
                  </a:lnTo>
                  <a:lnTo>
                    <a:pt x="3370" y="1077"/>
                  </a:lnTo>
                  <a:lnTo>
                    <a:pt x="3423" y="1236"/>
                  </a:lnTo>
                  <a:lnTo>
                    <a:pt x="3467" y="1403"/>
                  </a:lnTo>
                  <a:lnTo>
                    <a:pt x="3493" y="1580"/>
                  </a:lnTo>
                  <a:lnTo>
                    <a:pt x="3502" y="1756"/>
                  </a:lnTo>
                  <a:lnTo>
                    <a:pt x="3502" y="1756"/>
                  </a:lnTo>
                  <a:lnTo>
                    <a:pt x="3493" y="1933"/>
                  </a:lnTo>
                  <a:lnTo>
                    <a:pt x="3467" y="2109"/>
                  </a:lnTo>
                  <a:lnTo>
                    <a:pt x="3423" y="2277"/>
                  </a:lnTo>
                  <a:lnTo>
                    <a:pt x="3370" y="2436"/>
                  </a:lnTo>
                  <a:lnTo>
                    <a:pt x="3290" y="2595"/>
                  </a:lnTo>
                  <a:lnTo>
                    <a:pt x="3202" y="2736"/>
                  </a:lnTo>
                  <a:lnTo>
                    <a:pt x="3105" y="2868"/>
                  </a:lnTo>
                  <a:lnTo>
                    <a:pt x="2990" y="3000"/>
                  </a:lnTo>
                  <a:lnTo>
                    <a:pt x="2867" y="3106"/>
                  </a:lnTo>
                  <a:lnTo>
                    <a:pt x="2726" y="3212"/>
                  </a:lnTo>
                  <a:lnTo>
                    <a:pt x="2585" y="3300"/>
                  </a:lnTo>
                  <a:lnTo>
                    <a:pt x="2435" y="3371"/>
                  </a:lnTo>
                  <a:lnTo>
                    <a:pt x="2267" y="3433"/>
                  </a:lnTo>
                  <a:lnTo>
                    <a:pt x="2099" y="3477"/>
                  </a:lnTo>
                  <a:lnTo>
                    <a:pt x="1932" y="3503"/>
                  </a:lnTo>
                  <a:lnTo>
                    <a:pt x="1746" y="3512"/>
                  </a:lnTo>
                  <a:close/>
                  <a:moveTo>
                    <a:pt x="1746" y="150"/>
                  </a:moveTo>
                  <a:lnTo>
                    <a:pt x="1746" y="150"/>
                  </a:lnTo>
                  <a:lnTo>
                    <a:pt x="1588" y="150"/>
                  </a:lnTo>
                  <a:lnTo>
                    <a:pt x="1429" y="177"/>
                  </a:lnTo>
                  <a:lnTo>
                    <a:pt x="1270" y="221"/>
                  </a:lnTo>
                  <a:lnTo>
                    <a:pt x="1120" y="274"/>
                  </a:lnTo>
                  <a:lnTo>
                    <a:pt x="988" y="345"/>
                  </a:lnTo>
                  <a:lnTo>
                    <a:pt x="847" y="424"/>
                  </a:lnTo>
                  <a:lnTo>
                    <a:pt x="723" y="512"/>
                  </a:lnTo>
                  <a:lnTo>
                    <a:pt x="608" y="618"/>
                  </a:lnTo>
                  <a:lnTo>
                    <a:pt x="511" y="733"/>
                  </a:lnTo>
                  <a:lnTo>
                    <a:pt x="414" y="856"/>
                  </a:lnTo>
                  <a:lnTo>
                    <a:pt x="335" y="989"/>
                  </a:lnTo>
                  <a:lnTo>
                    <a:pt x="264" y="1130"/>
                  </a:lnTo>
                  <a:lnTo>
                    <a:pt x="211" y="1280"/>
                  </a:lnTo>
                  <a:lnTo>
                    <a:pt x="176" y="1430"/>
                  </a:lnTo>
                  <a:lnTo>
                    <a:pt x="150" y="1589"/>
                  </a:lnTo>
                  <a:lnTo>
                    <a:pt x="141" y="1756"/>
                  </a:lnTo>
                  <a:lnTo>
                    <a:pt x="141" y="1756"/>
                  </a:lnTo>
                  <a:lnTo>
                    <a:pt x="150" y="1924"/>
                  </a:lnTo>
                  <a:lnTo>
                    <a:pt x="176" y="2083"/>
                  </a:lnTo>
                  <a:lnTo>
                    <a:pt x="211" y="2233"/>
                  </a:lnTo>
                  <a:lnTo>
                    <a:pt x="264" y="2383"/>
                  </a:lnTo>
                  <a:lnTo>
                    <a:pt x="335" y="2524"/>
                  </a:lnTo>
                  <a:lnTo>
                    <a:pt x="414" y="2656"/>
                  </a:lnTo>
                  <a:lnTo>
                    <a:pt x="511" y="2780"/>
                  </a:lnTo>
                  <a:lnTo>
                    <a:pt x="608" y="2895"/>
                  </a:lnTo>
                  <a:lnTo>
                    <a:pt x="723" y="3000"/>
                  </a:lnTo>
                  <a:lnTo>
                    <a:pt x="847" y="3089"/>
                  </a:lnTo>
                  <a:lnTo>
                    <a:pt x="988" y="3177"/>
                  </a:lnTo>
                  <a:lnTo>
                    <a:pt x="1120" y="3239"/>
                  </a:lnTo>
                  <a:lnTo>
                    <a:pt x="1270" y="3292"/>
                  </a:lnTo>
                  <a:lnTo>
                    <a:pt x="1429" y="3336"/>
                  </a:lnTo>
                  <a:lnTo>
                    <a:pt x="1588" y="3362"/>
                  </a:lnTo>
                  <a:lnTo>
                    <a:pt x="1746" y="3371"/>
                  </a:lnTo>
                  <a:lnTo>
                    <a:pt x="1746" y="3371"/>
                  </a:lnTo>
                  <a:lnTo>
                    <a:pt x="1914" y="3362"/>
                  </a:lnTo>
                  <a:lnTo>
                    <a:pt x="2073" y="3336"/>
                  </a:lnTo>
                  <a:lnTo>
                    <a:pt x="2232" y="3292"/>
                  </a:lnTo>
                  <a:lnTo>
                    <a:pt x="2373" y="3239"/>
                  </a:lnTo>
                  <a:lnTo>
                    <a:pt x="2514" y="3177"/>
                  </a:lnTo>
                  <a:lnTo>
                    <a:pt x="2655" y="3089"/>
                  </a:lnTo>
                  <a:lnTo>
                    <a:pt x="2779" y="3000"/>
                  </a:lnTo>
                  <a:lnTo>
                    <a:pt x="2893" y="2895"/>
                  </a:lnTo>
                  <a:lnTo>
                    <a:pt x="2990" y="2780"/>
                  </a:lnTo>
                  <a:lnTo>
                    <a:pt x="3088" y="2656"/>
                  </a:lnTo>
                  <a:lnTo>
                    <a:pt x="3167" y="2524"/>
                  </a:lnTo>
                  <a:lnTo>
                    <a:pt x="3238" y="2383"/>
                  </a:lnTo>
                  <a:lnTo>
                    <a:pt x="3290" y="2233"/>
                  </a:lnTo>
                  <a:lnTo>
                    <a:pt x="3326" y="2083"/>
                  </a:lnTo>
                  <a:lnTo>
                    <a:pt x="3352" y="1924"/>
                  </a:lnTo>
                  <a:lnTo>
                    <a:pt x="3361" y="1756"/>
                  </a:lnTo>
                  <a:lnTo>
                    <a:pt x="3361" y="1756"/>
                  </a:lnTo>
                  <a:lnTo>
                    <a:pt x="3352" y="1589"/>
                  </a:lnTo>
                  <a:lnTo>
                    <a:pt x="3326" y="1430"/>
                  </a:lnTo>
                  <a:lnTo>
                    <a:pt x="3290" y="1280"/>
                  </a:lnTo>
                  <a:lnTo>
                    <a:pt x="3238" y="1130"/>
                  </a:lnTo>
                  <a:lnTo>
                    <a:pt x="3167" y="989"/>
                  </a:lnTo>
                  <a:lnTo>
                    <a:pt x="3088" y="856"/>
                  </a:lnTo>
                  <a:lnTo>
                    <a:pt x="2990" y="733"/>
                  </a:lnTo>
                  <a:lnTo>
                    <a:pt x="2893" y="618"/>
                  </a:lnTo>
                  <a:lnTo>
                    <a:pt x="2779" y="512"/>
                  </a:lnTo>
                  <a:lnTo>
                    <a:pt x="2655" y="424"/>
                  </a:lnTo>
                  <a:lnTo>
                    <a:pt x="2514" y="345"/>
                  </a:lnTo>
                  <a:lnTo>
                    <a:pt x="2373" y="274"/>
                  </a:lnTo>
                  <a:lnTo>
                    <a:pt x="2232" y="221"/>
                  </a:lnTo>
                  <a:lnTo>
                    <a:pt x="2073" y="177"/>
                  </a:lnTo>
                  <a:lnTo>
                    <a:pt x="1914" y="150"/>
                  </a:lnTo>
                  <a:lnTo>
                    <a:pt x="1746" y="150"/>
                  </a:ln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Helvetica Neue Light"/>
              </a:endParaRPr>
            </a:p>
          </p:txBody>
        </p:sp>
        <p:sp>
          <p:nvSpPr>
            <p:cNvPr id="106" name="Freeform 10"/>
            <p:cNvSpPr>
              <a:spLocks noChangeArrowheads="1"/>
            </p:cNvSpPr>
            <p:nvPr/>
          </p:nvSpPr>
          <p:spPr bwMode="auto">
            <a:xfrm>
              <a:off x="12329560" y="4327892"/>
              <a:ext cx="263525" cy="263525"/>
            </a:xfrm>
            <a:custGeom>
              <a:avLst/>
              <a:gdLst>
                <a:gd name="T0" fmla="*/ 371 w 733"/>
                <a:gd name="T1" fmla="*/ 732 h 733"/>
                <a:gd name="T2" fmla="*/ 230 w 733"/>
                <a:gd name="T3" fmla="*/ 705 h 733"/>
                <a:gd name="T4" fmla="*/ 106 w 733"/>
                <a:gd name="T5" fmla="*/ 626 h 733"/>
                <a:gd name="T6" fmla="*/ 35 w 733"/>
                <a:gd name="T7" fmla="*/ 511 h 733"/>
                <a:gd name="T8" fmla="*/ 0 w 733"/>
                <a:gd name="T9" fmla="*/ 370 h 733"/>
                <a:gd name="T10" fmla="*/ 9 w 733"/>
                <a:gd name="T11" fmla="*/ 291 h 733"/>
                <a:gd name="T12" fmla="*/ 62 w 733"/>
                <a:gd name="T13" fmla="*/ 158 h 733"/>
                <a:gd name="T14" fmla="*/ 168 w 733"/>
                <a:gd name="T15" fmla="*/ 61 h 733"/>
                <a:gd name="T16" fmla="*/ 291 w 733"/>
                <a:gd name="T17" fmla="*/ 8 h 733"/>
                <a:gd name="T18" fmla="*/ 371 w 733"/>
                <a:gd name="T19" fmla="*/ 0 h 733"/>
                <a:gd name="T20" fmla="*/ 512 w 733"/>
                <a:gd name="T21" fmla="*/ 26 h 733"/>
                <a:gd name="T22" fmla="*/ 627 w 733"/>
                <a:gd name="T23" fmla="*/ 105 h 733"/>
                <a:gd name="T24" fmla="*/ 706 w 733"/>
                <a:gd name="T25" fmla="*/ 220 h 733"/>
                <a:gd name="T26" fmla="*/ 732 w 733"/>
                <a:gd name="T27" fmla="*/ 370 h 733"/>
                <a:gd name="T28" fmla="*/ 724 w 733"/>
                <a:gd name="T29" fmla="*/ 441 h 733"/>
                <a:gd name="T30" fmla="*/ 671 w 733"/>
                <a:gd name="T31" fmla="*/ 573 h 733"/>
                <a:gd name="T32" fmla="*/ 574 w 733"/>
                <a:gd name="T33" fmla="*/ 670 h 733"/>
                <a:gd name="T34" fmla="*/ 441 w 733"/>
                <a:gd name="T35" fmla="*/ 723 h 733"/>
                <a:gd name="T36" fmla="*/ 371 w 733"/>
                <a:gd name="T37" fmla="*/ 141 h 733"/>
                <a:gd name="T38" fmla="*/ 327 w 733"/>
                <a:gd name="T39" fmla="*/ 150 h 733"/>
                <a:gd name="T40" fmla="*/ 247 w 733"/>
                <a:gd name="T41" fmla="*/ 185 h 733"/>
                <a:gd name="T42" fmla="*/ 185 w 733"/>
                <a:gd name="T43" fmla="*/ 238 h 733"/>
                <a:gd name="T44" fmla="*/ 150 w 733"/>
                <a:gd name="T45" fmla="*/ 317 h 733"/>
                <a:gd name="T46" fmla="*/ 141 w 733"/>
                <a:gd name="T47" fmla="*/ 370 h 733"/>
                <a:gd name="T48" fmla="*/ 159 w 733"/>
                <a:gd name="T49" fmla="*/ 450 h 733"/>
                <a:gd name="T50" fmla="*/ 212 w 733"/>
                <a:gd name="T51" fmla="*/ 529 h 733"/>
                <a:gd name="T52" fmla="*/ 282 w 733"/>
                <a:gd name="T53" fmla="*/ 573 h 733"/>
                <a:gd name="T54" fmla="*/ 371 w 733"/>
                <a:gd name="T55" fmla="*/ 591 h 733"/>
                <a:gd name="T56" fmla="*/ 415 w 733"/>
                <a:gd name="T57" fmla="*/ 582 h 733"/>
                <a:gd name="T58" fmla="*/ 494 w 733"/>
                <a:gd name="T59" fmla="*/ 555 h 733"/>
                <a:gd name="T60" fmla="*/ 556 w 733"/>
                <a:gd name="T61" fmla="*/ 494 h 733"/>
                <a:gd name="T62" fmla="*/ 591 w 733"/>
                <a:gd name="T63" fmla="*/ 414 h 733"/>
                <a:gd name="T64" fmla="*/ 591 w 733"/>
                <a:gd name="T65" fmla="*/ 370 h 733"/>
                <a:gd name="T66" fmla="*/ 574 w 733"/>
                <a:gd name="T67" fmla="*/ 282 h 733"/>
                <a:gd name="T68" fmla="*/ 530 w 733"/>
                <a:gd name="T69" fmla="*/ 211 h 733"/>
                <a:gd name="T70" fmla="*/ 459 w 733"/>
                <a:gd name="T71" fmla="*/ 158 h 733"/>
                <a:gd name="T72" fmla="*/ 371 w 733"/>
                <a:gd name="T73" fmla="*/ 141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33" h="733">
                  <a:moveTo>
                    <a:pt x="371" y="732"/>
                  </a:moveTo>
                  <a:lnTo>
                    <a:pt x="371" y="732"/>
                  </a:lnTo>
                  <a:lnTo>
                    <a:pt x="291" y="723"/>
                  </a:lnTo>
                  <a:lnTo>
                    <a:pt x="230" y="705"/>
                  </a:lnTo>
                  <a:lnTo>
                    <a:pt x="168" y="670"/>
                  </a:lnTo>
                  <a:lnTo>
                    <a:pt x="106" y="626"/>
                  </a:lnTo>
                  <a:lnTo>
                    <a:pt x="62" y="573"/>
                  </a:lnTo>
                  <a:lnTo>
                    <a:pt x="35" y="511"/>
                  </a:lnTo>
                  <a:lnTo>
                    <a:pt x="9" y="441"/>
                  </a:lnTo>
                  <a:lnTo>
                    <a:pt x="0" y="370"/>
                  </a:lnTo>
                  <a:lnTo>
                    <a:pt x="0" y="370"/>
                  </a:lnTo>
                  <a:lnTo>
                    <a:pt x="9" y="291"/>
                  </a:lnTo>
                  <a:lnTo>
                    <a:pt x="35" y="220"/>
                  </a:lnTo>
                  <a:lnTo>
                    <a:pt x="62" y="158"/>
                  </a:lnTo>
                  <a:lnTo>
                    <a:pt x="106" y="105"/>
                  </a:lnTo>
                  <a:lnTo>
                    <a:pt x="168" y="61"/>
                  </a:lnTo>
                  <a:lnTo>
                    <a:pt x="230" y="26"/>
                  </a:lnTo>
                  <a:lnTo>
                    <a:pt x="291" y="8"/>
                  </a:lnTo>
                  <a:lnTo>
                    <a:pt x="371" y="0"/>
                  </a:lnTo>
                  <a:lnTo>
                    <a:pt x="371" y="0"/>
                  </a:lnTo>
                  <a:lnTo>
                    <a:pt x="441" y="8"/>
                  </a:lnTo>
                  <a:lnTo>
                    <a:pt x="512" y="26"/>
                  </a:lnTo>
                  <a:lnTo>
                    <a:pt x="574" y="61"/>
                  </a:lnTo>
                  <a:lnTo>
                    <a:pt x="627" y="105"/>
                  </a:lnTo>
                  <a:lnTo>
                    <a:pt x="671" y="158"/>
                  </a:lnTo>
                  <a:lnTo>
                    <a:pt x="706" y="220"/>
                  </a:lnTo>
                  <a:lnTo>
                    <a:pt x="724" y="291"/>
                  </a:lnTo>
                  <a:lnTo>
                    <a:pt x="732" y="370"/>
                  </a:lnTo>
                  <a:lnTo>
                    <a:pt x="732" y="370"/>
                  </a:lnTo>
                  <a:lnTo>
                    <a:pt x="724" y="441"/>
                  </a:lnTo>
                  <a:lnTo>
                    <a:pt x="706" y="511"/>
                  </a:lnTo>
                  <a:lnTo>
                    <a:pt x="671" y="573"/>
                  </a:lnTo>
                  <a:lnTo>
                    <a:pt x="627" y="626"/>
                  </a:lnTo>
                  <a:lnTo>
                    <a:pt x="574" y="670"/>
                  </a:lnTo>
                  <a:lnTo>
                    <a:pt x="512" y="705"/>
                  </a:lnTo>
                  <a:lnTo>
                    <a:pt x="441" y="723"/>
                  </a:lnTo>
                  <a:lnTo>
                    <a:pt x="371" y="732"/>
                  </a:lnTo>
                  <a:close/>
                  <a:moveTo>
                    <a:pt x="371" y="141"/>
                  </a:moveTo>
                  <a:lnTo>
                    <a:pt x="371" y="141"/>
                  </a:lnTo>
                  <a:lnTo>
                    <a:pt x="327" y="150"/>
                  </a:lnTo>
                  <a:lnTo>
                    <a:pt x="282" y="158"/>
                  </a:lnTo>
                  <a:lnTo>
                    <a:pt x="247" y="185"/>
                  </a:lnTo>
                  <a:lnTo>
                    <a:pt x="212" y="211"/>
                  </a:lnTo>
                  <a:lnTo>
                    <a:pt x="185" y="238"/>
                  </a:lnTo>
                  <a:lnTo>
                    <a:pt x="159" y="282"/>
                  </a:lnTo>
                  <a:lnTo>
                    <a:pt x="150" y="317"/>
                  </a:lnTo>
                  <a:lnTo>
                    <a:pt x="141" y="370"/>
                  </a:lnTo>
                  <a:lnTo>
                    <a:pt x="141" y="370"/>
                  </a:lnTo>
                  <a:lnTo>
                    <a:pt x="150" y="414"/>
                  </a:lnTo>
                  <a:lnTo>
                    <a:pt x="159" y="450"/>
                  </a:lnTo>
                  <a:lnTo>
                    <a:pt x="185" y="494"/>
                  </a:lnTo>
                  <a:lnTo>
                    <a:pt x="212" y="529"/>
                  </a:lnTo>
                  <a:lnTo>
                    <a:pt x="247" y="555"/>
                  </a:lnTo>
                  <a:lnTo>
                    <a:pt x="282" y="573"/>
                  </a:lnTo>
                  <a:lnTo>
                    <a:pt x="327" y="582"/>
                  </a:lnTo>
                  <a:lnTo>
                    <a:pt x="371" y="591"/>
                  </a:lnTo>
                  <a:lnTo>
                    <a:pt x="371" y="591"/>
                  </a:lnTo>
                  <a:lnTo>
                    <a:pt x="415" y="582"/>
                  </a:lnTo>
                  <a:lnTo>
                    <a:pt x="459" y="573"/>
                  </a:lnTo>
                  <a:lnTo>
                    <a:pt x="494" y="555"/>
                  </a:lnTo>
                  <a:lnTo>
                    <a:pt x="530" y="529"/>
                  </a:lnTo>
                  <a:lnTo>
                    <a:pt x="556" y="494"/>
                  </a:lnTo>
                  <a:lnTo>
                    <a:pt x="574" y="450"/>
                  </a:lnTo>
                  <a:lnTo>
                    <a:pt x="591" y="414"/>
                  </a:lnTo>
                  <a:lnTo>
                    <a:pt x="591" y="370"/>
                  </a:lnTo>
                  <a:lnTo>
                    <a:pt x="591" y="370"/>
                  </a:lnTo>
                  <a:lnTo>
                    <a:pt x="591" y="317"/>
                  </a:lnTo>
                  <a:lnTo>
                    <a:pt x="574" y="282"/>
                  </a:lnTo>
                  <a:lnTo>
                    <a:pt x="556" y="238"/>
                  </a:lnTo>
                  <a:lnTo>
                    <a:pt x="530" y="211"/>
                  </a:lnTo>
                  <a:lnTo>
                    <a:pt x="494" y="185"/>
                  </a:lnTo>
                  <a:lnTo>
                    <a:pt x="459" y="158"/>
                  </a:lnTo>
                  <a:lnTo>
                    <a:pt x="415" y="150"/>
                  </a:lnTo>
                  <a:lnTo>
                    <a:pt x="371" y="141"/>
                  </a:ln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Helvetica Neue Light"/>
              </a:endParaRPr>
            </a:p>
          </p:txBody>
        </p:sp>
        <p:sp>
          <p:nvSpPr>
            <p:cNvPr id="107" name="Freeform 11"/>
            <p:cNvSpPr>
              <a:spLocks noChangeArrowheads="1"/>
            </p:cNvSpPr>
            <p:nvPr/>
          </p:nvSpPr>
          <p:spPr bwMode="auto">
            <a:xfrm>
              <a:off x="12639122" y="4327892"/>
              <a:ext cx="263525" cy="263525"/>
            </a:xfrm>
            <a:custGeom>
              <a:avLst/>
              <a:gdLst>
                <a:gd name="T0" fmla="*/ 371 w 733"/>
                <a:gd name="T1" fmla="*/ 732 h 733"/>
                <a:gd name="T2" fmla="*/ 229 w 733"/>
                <a:gd name="T3" fmla="*/ 705 h 733"/>
                <a:gd name="T4" fmla="*/ 106 w 733"/>
                <a:gd name="T5" fmla="*/ 626 h 733"/>
                <a:gd name="T6" fmla="*/ 26 w 733"/>
                <a:gd name="T7" fmla="*/ 511 h 733"/>
                <a:gd name="T8" fmla="*/ 0 w 733"/>
                <a:gd name="T9" fmla="*/ 370 h 733"/>
                <a:gd name="T10" fmla="*/ 9 w 733"/>
                <a:gd name="T11" fmla="*/ 291 h 733"/>
                <a:gd name="T12" fmla="*/ 62 w 733"/>
                <a:gd name="T13" fmla="*/ 158 h 733"/>
                <a:gd name="T14" fmla="*/ 168 w 733"/>
                <a:gd name="T15" fmla="*/ 61 h 733"/>
                <a:gd name="T16" fmla="*/ 291 w 733"/>
                <a:gd name="T17" fmla="*/ 8 h 733"/>
                <a:gd name="T18" fmla="*/ 371 w 733"/>
                <a:gd name="T19" fmla="*/ 0 h 733"/>
                <a:gd name="T20" fmla="*/ 512 w 733"/>
                <a:gd name="T21" fmla="*/ 26 h 733"/>
                <a:gd name="T22" fmla="*/ 626 w 733"/>
                <a:gd name="T23" fmla="*/ 105 h 733"/>
                <a:gd name="T24" fmla="*/ 706 w 733"/>
                <a:gd name="T25" fmla="*/ 220 h 733"/>
                <a:gd name="T26" fmla="*/ 732 w 733"/>
                <a:gd name="T27" fmla="*/ 370 h 733"/>
                <a:gd name="T28" fmla="*/ 723 w 733"/>
                <a:gd name="T29" fmla="*/ 441 h 733"/>
                <a:gd name="T30" fmla="*/ 670 w 733"/>
                <a:gd name="T31" fmla="*/ 573 h 733"/>
                <a:gd name="T32" fmla="*/ 573 w 733"/>
                <a:gd name="T33" fmla="*/ 670 h 733"/>
                <a:gd name="T34" fmla="*/ 441 w 733"/>
                <a:gd name="T35" fmla="*/ 723 h 733"/>
                <a:gd name="T36" fmla="*/ 371 w 733"/>
                <a:gd name="T37" fmla="*/ 141 h 733"/>
                <a:gd name="T38" fmla="*/ 326 w 733"/>
                <a:gd name="T39" fmla="*/ 150 h 733"/>
                <a:gd name="T40" fmla="*/ 238 w 733"/>
                <a:gd name="T41" fmla="*/ 185 h 733"/>
                <a:gd name="T42" fmla="*/ 185 w 733"/>
                <a:gd name="T43" fmla="*/ 238 h 733"/>
                <a:gd name="T44" fmla="*/ 150 w 733"/>
                <a:gd name="T45" fmla="*/ 317 h 733"/>
                <a:gd name="T46" fmla="*/ 141 w 733"/>
                <a:gd name="T47" fmla="*/ 370 h 733"/>
                <a:gd name="T48" fmla="*/ 159 w 733"/>
                <a:gd name="T49" fmla="*/ 450 h 733"/>
                <a:gd name="T50" fmla="*/ 212 w 733"/>
                <a:gd name="T51" fmla="*/ 529 h 733"/>
                <a:gd name="T52" fmla="*/ 282 w 733"/>
                <a:gd name="T53" fmla="*/ 573 h 733"/>
                <a:gd name="T54" fmla="*/ 371 w 733"/>
                <a:gd name="T55" fmla="*/ 591 h 733"/>
                <a:gd name="T56" fmla="*/ 415 w 733"/>
                <a:gd name="T57" fmla="*/ 582 h 733"/>
                <a:gd name="T58" fmla="*/ 494 w 733"/>
                <a:gd name="T59" fmla="*/ 555 h 733"/>
                <a:gd name="T60" fmla="*/ 556 w 733"/>
                <a:gd name="T61" fmla="*/ 494 h 733"/>
                <a:gd name="T62" fmla="*/ 591 w 733"/>
                <a:gd name="T63" fmla="*/ 414 h 733"/>
                <a:gd name="T64" fmla="*/ 591 w 733"/>
                <a:gd name="T65" fmla="*/ 370 h 733"/>
                <a:gd name="T66" fmla="*/ 573 w 733"/>
                <a:gd name="T67" fmla="*/ 282 h 733"/>
                <a:gd name="T68" fmla="*/ 529 w 733"/>
                <a:gd name="T69" fmla="*/ 211 h 733"/>
                <a:gd name="T70" fmla="*/ 459 w 733"/>
                <a:gd name="T71" fmla="*/ 158 h 733"/>
                <a:gd name="T72" fmla="*/ 371 w 733"/>
                <a:gd name="T73" fmla="*/ 141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33" h="733">
                  <a:moveTo>
                    <a:pt x="371" y="732"/>
                  </a:moveTo>
                  <a:lnTo>
                    <a:pt x="371" y="732"/>
                  </a:lnTo>
                  <a:lnTo>
                    <a:pt x="291" y="723"/>
                  </a:lnTo>
                  <a:lnTo>
                    <a:pt x="229" y="705"/>
                  </a:lnTo>
                  <a:lnTo>
                    <a:pt x="168" y="670"/>
                  </a:lnTo>
                  <a:lnTo>
                    <a:pt x="106" y="626"/>
                  </a:lnTo>
                  <a:lnTo>
                    <a:pt x="62" y="573"/>
                  </a:lnTo>
                  <a:lnTo>
                    <a:pt x="26" y="511"/>
                  </a:lnTo>
                  <a:lnTo>
                    <a:pt x="9" y="441"/>
                  </a:lnTo>
                  <a:lnTo>
                    <a:pt x="0" y="370"/>
                  </a:lnTo>
                  <a:lnTo>
                    <a:pt x="0" y="370"/>
                  </a:lnTo>
                  <a:lnTo>
                    <a:pt x="9" y="291"/>
                  </a:lnTo>
                  <a:lnTo>
                    <a:pt x="26" y="220"/>
                  </a:lnTo>
                  <a:lnTo>
                    <a:pt x="62" y="158"/>
                  </a:lnTo>
                  <a:lnTo>
                    <a:pt x="106" y="105"/>
                  </a:lnTo>
                  <a:lnTo>
                    <a:pt x="168" y="61"/>
                  </a:lnTo>
                  <a:lnTo>
                    <a:pt x="229" y="26"/>
                  </a:lnTo>
                  <a:lnTo>
                    <a:pt x="291" y="8"/>
                  </a:lnTo>
                  <a:lnTo>
                    <a:pt x="371" y="0"/>
                  </a:lnTo>
                  <a:lnTo>
                    <a:pt x="371" y="0"/>
                  </a:lnTo>
                  <a:lnTo>
                    <a:pt x="441" y="8"/>
                  </a:lnTo>
                  <a:lnTo>
                    <a:pt x="512" y="26"/>
                  </a:lnTo>
                  <a:lnTo>
                    <a:pt x="573" y="61"/>
                  </a:lnTo>
                  <a:lnTo>
                    <a:pt x="626" y="105"/>
                  </a:lnTo>
                  <a:lnTo>
                    <a:pt x="670" y="158"/>
                  </a:lnTo>
                  <a:lnTo>
                    <a:pt x="706" y="220"/>
                  </a:lnTo>
                  <a:lnTo>
                    <a:pt x="723" y="291"/>
                  </a:lnTo>
                  <a:lnTo>
                    <a:pt x="732" y="370"/>
                  </a:lnTo>
                  <a:lnTo>
                    <a:pt x="732" y="370"/>
                  </a:lnTo>
                  <a:lnTo>
                    <a:pt x="723" y="441"/>
                  </a:lnTo>
                  <a:lnTo>
                    <a:pt x="706" y="511"/>
                  </a:lnTo>
                  <a:lnTo>
                    <a:pt x="670" y="573"/>
                  </a:lnTo>
                  <a:lnTo>
                    <a:pt x="626" y="626"/>
                  </a:lnTo>
                  <a:lnTo>
                    <a:pt x="573" y="670"/>
                  </a:lnTo>
                  <a:lnTo>
                    <a:pt x="512" y="705"/>
                  </a:lnTo>
                  <a:lnTo>
                    <a:pt x="441" y="723"/>
                  </a:lnTo>
                  <a:lnTo>
                    <a:pt x="371" y="732"/>
                  </a:lnTo>
                  <a:close/>
                  <a:moveTo>
                    <a:pt x="371" y="141"/>
                  </a:moveTo>
                  <a:lnTo>
                    <a:pt x="371" y="141"/>
                  </a:lnTo>
                  <a:lnTo>
                    <a:pt x="326" y="150"/>
                  </a:lnTo>
                  <a:lnTo>
                    <a:pt x="282" y="158"/>
                  </a:lnTo>
                  <a:lnTo>
                    <a:pt x="238" y="185"/>
                  </a:lnTo>
                  <a:lnTo>
                    <a:pt x="212" y="211"/>
                  </a:lnTo>
                  <a:lnTo>
                    <a:pt x="185" y="238"/>
                  </a:lnTo>
                  <a:lnTo>
                    <a:pt x="159" y="282"/>
                  </a:lnTo>
                  <a:lnTo>
                    <a:pt x="150" y="317"/>
                  </a:lnTo>
                  <a:lnTo>
                    <a:pt x="141" y="370"/>
                  </a:lnTo>
                  <a:lnTo>
                    <a:pt x="141" y="370"/>
                  </a:lnTo>
                  <a:lnTo>
                    <a:pt x="150" y="414"/>
                  </a:lnTo>
                  <a:lnTo>
                    <a:pt x="159" y="450"/>
                  </a:lnTo>
                  <a:lnTo>
                    <a:pt x="185" y="494"/>
                  </a:lnTo>
                  <a:lnTo>
                    <a:pt x="212" y="529"/>
                  </a:lnTo>
                  <a:lnTo>
                    <a:pt x="238" y="555"/>
                  </a:lnTo>
                  <a:lnTo>
                    <a:pt x="282" y="573"/>
                  </a:lnTo>
                  <a:lnTo>
                    <a:pt x="326" y="582"/>
                  </a:lnTo>
                  <a:lnTo>
                    <a:pt x="371" y="591"/>
                  </a:lnTo>
                  <a:lnTo>
                    <a:pt x="371" y="591"/>
                  </a:lnTo>
                  <a:lnTo>
                    <a:pt x="415" y="582"/>
                  </a:lnTo>
                  <a:lnTo>
                    <a:pt x="459" y="573"/>
                  </a:lnTo>
                  <a:lnTo>
                    <a:pt x="494" y="555"/>
                  </a:lnTo>
                  <a:lnTo>
                    <a:pt x="529" y="529"/>
                  </a:lnTo>
                  <a:lnTo>
                    <a:pt x="556" y="494"/>
                  </a:lnTo>
                  <a:lnTo>
                    <a:pt x="573" y="450"/>
                  </a:lnTo>
                  <a:lnTo>
                    <a:pt x="591" y="414"/>
                  </a:lnTo>
                  <a:lnTo>
                    <a:pt x="591" y="370"/>
                  </a:lnTo>
                  <a:lnTo>
                    <a:pt x="591" y="370"/>
                  </a:lnTo>
                  <a:lnTo>
                    <a:pt x="591" y="317"/>
                  </a:lnTo>
                  <a:lnTo>
                    <a:pt x="573" y="282"/>
                  </a:lnTo>
                  <a:lnTo>
                    <a:pt x="556" y="238"/>
                  </a:lnTo>
                  <a:lnTo>
                    <a:pt x="529" y="211"/>
                  </a:lnTo>
                  <a:lnTo>
                    <a:pt x="494" y="185"/>
                  </a:lnTo>
                  <a:lnTo>
                    <a:pt x="459" y="158"/>
                  </a:lnTo>
                  <a:lnTo>
                    <a:pt x="415" y="150"/>
                  </a:lnTo>
                  <a:lnTo>
                    <a:pt x="371" y="141"/>
                  </a:ln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Helvetica Neue Light"/>
              </a:endParaRPr>
            </a:p>
          </p:txBody>
        </p:sp>
      </p:grp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8918096" y="4976692"/>
            <a:ext cx="634313" cy="813045"/>
            <a:chOff x="13699572" y="4210417"/>
            <a:chExt cx="2185988" cy="2801937"/>
          </a:xfrm>
          <a:solidFill>
            <a:schemeClr val="bg1"/>
          </a:solidFill>
        </p:grpSpPr>
        <p:sp>
          <p:nvSpPr>
            <p:cNvPr id="108" name="Freeform 12"/>
            <p:cNvSpPr>
              <a:spLocks noChangeArrowheads="1"/>
            </p:cNvSpPr>
            <p:nvPr/>
          </p:nvSpPr>
          <p:spPr bwMode="auto">
            <a:xfrm>
              <a:off x="13699572" y="4210417"/>
              <a:ext cx="2185988" cy="2801937"/>
            </a:xfrm>
            <a:custGeom>
              <a:avLst/>
              <a:gdLst>
                <a:gd name="T0" fmla="*/ 1544 w 6070"/>
                <a:gd name="T1" fmla="*/ 6485 h 7784"/>
                <a:gd name="T2" fmla="*/ 1411 w 6070"/>
                <a:gd name="T3" fmla="*/ 5894 h 7784"/>
                <a:gd name="T4" fmla="*/ 1217 w 6070"/>
                <a:gd name="T5" fmla="*/ 5665 h 7784"/>
                <a:gd name="T6" fmla="*/ 1270 w 6070"/>
                <a:gd name="T7" fmla="*/ 5418 h 7784"/>
                <a:gd name="T8" fmla="*/ 1535 w 6070"/>
                <a:gd name="T9" fmla="*/ 5277 h 7784"/>
                <a:gd name="T10" fmla="*/ 317 w 6070"/>
                <a:gd name="T11" fmla="*/ 4968 h 7784"/>
                <a:gd name="T12" fmla="*/ 317 w 6070"/>
                <a:gd name="T13" fmla="*/ 2727 h 7784"/>
                <a:gd name="T14" fmla="*/ 1535 w 6070"/>
                <a:gd name="T15" fmla="*/ 1994 h 7784"/>
                <a:gd name="T16" fmla="*/ 1305 w 6070"/>
                <a:gd name="T17" fmla="*/ 1897 h 7784"/>
                <a:gd name="T18" fmla="*/ 1208 w 6070"/>
                <a:gd name="T19" fmla="*/ 1668 h 7784"/>
                <a:gd name="T20" fmla="*/ 1358 w 6070"/>
                <a:gd name="T21" fmla="*/ 1403 h 7784"/>
                <a:gd name="T22" fmla="*/ 1570 w 6070"/>
                <a:gd name="T23" fmla="*/ 1350 h 7784"/>
                <a:gd name="T24" fmla="*/ 1711 w 6070"/>
                <a:gd name="T25" fmla="*/ 979 h 7784"/>
                <a:gd name="T26" fmla="*/ 2294 w 6070"/>
                <a:gd name="T27" fmla="*/ 441 h 7784"/>
                <a:gd name="T28" fmla="*/ 3590 w 6070"/>
                <a:gd name="T29" fmla="*/ 344 h 7784"/>
                <a:gd name="T30" fmla="*/ 4304 w 6070"/>
                <a:gd name="T31" fmla="*/ 909 h 7784"/>
                <a:gd name="T32" fmla="*/ 4472 w 6070"/>
                <a:gd name="T33" fmla="*/ 1271 h 7784"/>
                <a:gd name="T34" fmla="*/ 4657 w 6070"/>
                <a:gd name="T35" fmla="*/ 1368 h 7784"/>
                <a:gd name="T36" fmla="*/ 4842 w 6070"/>
                <a:gd name="T37" fmla="*/ 1606 h 7784"/>
                <a:gd name="T38" fmla="*/ 4798 w 6070"/>
                <a:gd name="T39" fmla="*/ 1853 h 7784"/>
                <a:gd name="T40" fmla="*/ 4525 w 6070"/>
                <a:gd name="T41" fmla="*/ 1994 h 7784"/>
                <a:gd name="T42" fmla="*/ 5760 w 6070"/>
                <a:gd name="T43" fmla="*/ 2727 h 7784"/>
                <a:gd name="T44" fmla="*/ 5760 w 6070"/>
                <a:gd name="T45" fmla="*/ 4968 h 7784"/>
                <a:gd name="T46" fmla="*/ 4525 w 6070"/>
                <a:gd name="T47" fmla="*/ 5277 h 7784"/>
                <a:gd name="T48" fmla="*/ 4754 w 6070"/>
                <a:gd name="T49" fmla="*/ 5365 h 7784"/>
                <a:gd name="T50" fmla="*/ 4851 w 6070"/>
                <a:gd name="T51" fmla="*/ 5594 h 7784"/>
                <a:gd name="T52" fmla="*/ 4710 w 6070"/>
                <a:gd name="T53" fmla="*/ 5868 h 7784"/>
                <a:gd name="T54" fmla="*/ 4525 w 6070"/>
                <a:gd name="T55" fmla="*/ 6485 h 7784"/>
                <a:gd name="T56" fmla="*/ 5504 w 6070"/>
                <a:gd name="T57" fmla="*/ 7606 h 7784"/>
                <a:gd name="T58" fmla="*/ 4525 w 6070"/>
                <a:gd name="T59" fmla="*/ 5744 h 7784"/>
                <a:gd name="T60" fmla="*/ 4631 w 6070"/>
                <a:gd name="T61" fmla="*/ 5700 h 7784"/>
                <a:gd name="T62" fmla="*/ 4675 w 6070"/>
                <a:gd name="T63" fmla="*/ 5594 h 7784"/>
                <a:gd name="T64" fmla="*/ 4613 w 6070"/>
                <a:gd name="T65" fmla="*/ 5471 h 7784"/>
                <a:gd name="T66" fmla="*/ 4348 w 6070"/>
                <a:gd name="T67" fmla="*/ 4430 h 7784"/>
                <a:gd name="T68" fmla="*/ 5892 w 6070"/>
                <a:gd name="T69" fmla="*/ 4182 h 7784"/>
                <a:gd name="T70" fmla="*/ 5231 w 6070"/>
                <a:gd name="T71" fmla="*/ 3274 h 7784"/>
                <a:gd name="T72" fmla="*/ 4560 w 6070"/>
                <a:gd name="T73" fmla="*/ 1809 h 7784"/>
                <a:gd name="T74" fmla="*/ 4666 w 6070"/>
                <a:gd name="T75" fmla="*/ 1729 h 7784"/>
                <a:gd name="T76" fmla="*/ 4666 w 6070"/>
                <a:gd name="T77" fmla="*/ 1615 h 7784"/>
                <a:gd name="T78" fmla="*/ 4560 w 6070"/>
                <a:gd name="T79" fmla="*/ 1527 h 7784"/>
                <a:gd name="T80" fmla="*/ 4322 w 6070"/>
                <a:gd name="T81" fmla="*/ 1368 h 7784"/>
                <a:gd name="T82" fmla="*/ 4172 w 6070"/>
                <a:gd name="T83" fmla="*/ 1032 h 7784"/>
                <a:gd name="T84" fmla="*/ 3651 w 6070"/>
                <a:gd name="T85" fmla="*/ 574 h 7784"/>
                <a:gd name="T86" fmla="*/ 2647 w 6070"/>
                <a:gd name="T87" fmla="*/ 459 h 7784"/>
                <a:gd name="T88" fmla="*/ 2108 w 6070"/>
                <a:gd name="T89" fmla="*/ 785 h 7784"/>
                <a:gd name="T90" fmla="*/ 1817 w 6070"/>
                <a:gd name="T91" fmla="*/ 1156 h 7784"/>
                <a:gd name="T92" fmla="*/ 1720 w 6070"/>
                <a:gd name="T93" fmla="*/ 1527 h 7784"/>
                <a:gd name="T94" fmla="*/ 1455 w 6070"/>
                <a:gd name="T95" fmla="*/ 1544 h 7784"/>
                <a:gd name="T96" fmla="*/ 1385 w 6070"/>
                <a:gd name="T97" fmla="*/ 1668 h 7784"/>
                <a:gd name="T98" fmla="*/ 1429 w 6070"/>
                <a:gd name="T99" fmla="*/ 1774 h 7784"/>
                <a:gd name="T100" fmla="*/ 1720 w 6070"/>
                <a:gd name="T101" fmla="*/ 1818 h 7784"/>
                <a:gd name="T102" fmla="*/ 494 w 6070"/>
                <a:gd name="T103" fmla="*/ 3512 h 7784"/>
                <a:gd name="T104" fmla="*/ 829 w 6070"/>
                <a:gd name="T105" fmla="*/ 4791 h 7784"/>
                <a:gd name="T106" fmla="*/ 1535 w 6070"/>
                <a:gd name="T107" fmla="*/ 5453 h 7784"/>
                <a:gd name="T108" fmla="*/ 1411 w 6070"/>
                <a:gd name="T109" fmla="*/ 5515 h 7784"/>
                <a:gd name="T110" fmla="*/ 1394 w 6070"/>
                <a:gd name="T111" fmla="*/ 5630 h 7784"/>
                <a:gd name="T112" fmla="*/ 1482 w 6070"/>
                <a:gd name="T113" fmla="*/ 5735 h 7784"/>
                <a:gd name="T114" fmla="*/ 1006 w 6070"/>
                <a:gd name="T115" fmla="*/ 7200 h 7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070" h="7784">
                  <a:moveTo>
                    <a:pt x="5681" y="7783"/>
                  </a:moveTo>
                  <a:lnTo>
                    <a:pt x="388" y="7783"/>
                  </a:lnTo>
                  <a:lnTo>
                    <a:pt x="388" y="7024"/>
                  </a:lnTo>
                  <a:lnTo>
                    <a:pt x="935" y="7024"/>
                  </a:lnTo>
                  <a:lnTo>
                    <a:pt x="1544" y="6485"/>
                  </a:lnTo>
                  <a:lnTo>
                    <a:pt x="1544" y="5921"/>
                  </a:lnTo>
                  <a:lnTo>
                    <a:pt x="1535" y="5921"/>
                  </a:lnTo>
                  <a:lnTo>
                    <a:pt x="1535" y="5921"/>
                  </a:lnTo>
                  <a:lnTo>
                    <a:pt x="1473" y="5912"/>
                  </a:lnTo>
                  <a:lnTo>
                    <a:pt x="1411" y="5894"/>
                  </a:lnTo>
                  <a:lnTo>
                    <a:pt x="1358" y="5868"/>
                  </a:lnTo>
                  <a:lnTo>
                    <a:pt x="1305" y="5824"/>
                  </a:lnTo>
                  <a:lnTo>
                    <a:pt x="1270" y="5780"/>
                  </a:lnTo>
                  <a:lnTo>
                    <a:pt x="1235" y="5727"/>
                  </a:lnTo>
                  <a:lnTo>
                    <a:pt x="1217" y="5665"/>
                  </a:lnTo>
                  <a:lnTo>
                    <a:pt x="1208" y="5594"/>
                  </a:lnTo>
                  <a:lnTo>
                    <a:pt x="1208" y="5594"/>
                  </a:lnTo>
                  <a:lnTo>
                    <a:pt x="1217" y="5532"/>
                  </a:lnTo>
                  <a:lnTo>
                    <a:pt x="1235" y="5471"/>
                  </a:lnTo>
                  <a:lnTo>
                    <a:pt x="1270" y="5418"/>
                  </a:lnTo>
                  <a:lnTo>
                    <a:pt x="1305" y="5365"/>
                  </a:lnTo>
                  <a:lnTo>
                    <a:pt x="1358" y="5330"/>
                  </a:lnTo>
                  <a:lnTo>
                    <a:pt x="1411" y="5303"/>
                  </a:lnTo>
                  <a:lnTo>
                    <a:pt x="1473" y="5277"/>
                  </a:lnTo>
                  <a:lnTo>
                    <a:pt x="1535" y="5277"/>
                  </a:lnTo>
                  <a:lnTo>
                    <a:pt x="1544" y="5277"/>
                  </a:lnTo>
                  <a:lnTo>
                    <a:pt x="1544" y="4606"/>
                  </a:lnTo>
                  <a:lnTo>
                    <a:pt x="1006" y="4606"/>
                  </a:lnTo>
                  <a:lnTo>
                    <a:pt x="1006" y="4968"/>
                  </a:lnTo>
                  <a:lnTo>
                    <a:pt x="317" y="4968"/>
                  </a:lnTo>
                  <a:lnTo>
                    <a:pt x="317" y="4359"/>
                  </a:lnTo>
                  <a:lnTo>
                    <a:pt x="0" y="4359"/>
                  </a:lnTo>
                  <a:lnTo>
                    <a:pt x="0" y="3335"/>
                  </a:lnTo>
                  <a:lnTo>
                    <a:pt x="317" y="3335"/>
                  </a:lnTo>
                  <a:lnTo>
                    <a:pt x="317" y="2727"/>
                  </a:lnTo>
                  <a:lnTo>
                    <a:pt x="1006" y="2727"/>
                  </a:lnTo>
                  <a:lnTo>
                    <a:pt x="1006" y="3097"/>
                  </a:lnTo>
                  <a:lnTo>
                    <a:pt x="1544" y="3097"/>
                  </a:lnTo>
                  <a:lnTo>
                    <a:pt x="1544" y="1994"/>
                  </a:lnTo>
                  <a:lnTo>
                    <a:pt x="1535" y="1994"/>
                  </a:lnTo>
                  <a:lnTo>
                    <a:pt x="1535" y="1994"/>
                  </a:lnTo>
                  <a:lnTo>
                    <a:pt x="1473" y="1985"/>
                  </a:lnTo>
                  <a:lnTo>
                    <a:pt x="1411" y="1968"/>
                  </a:lnTo>
                  <a:lnTo>
                    <a:pt x="1358" y="1941"/>
                  </a:lnTo>
                  <a:lnTo>
                    <a:pt x="1305" y="1897"/>
                  </a:lnTo>
                  <a:lnTo>
                    <a:pt x="1270" y="1853"/>
                  </a:lnTo>
                  <a:lnTo>
                    <a:pt x="1235" y="1791"/>
                  </a:lnTo>
                  <a:lnTo>
                    <a:pt x="1217" y="1738"/>
                  </a:lnTo>
                  <a:lnTo>
                    <a:pt x="1208" y="1668"/>
                  </a:lnTo>
                  <a:lnTo>
                    <a:pt x="1208" y="1668"/>
                  </a:lnTo>
                  <a:lnTo>
                    <a:pt x="1217" y="1606"/>
                  </a:lnTo>
                  <a:lnTo>
                    <a:pt x="1235" y="1544"/>
                  </a:lnTo>
                  <a:lnTo>
                    <a:pt x="1270" y="1491"/>
                  </a:lnTo>
                  <a:lnTo>
                    <a:pt x="1305" y="1438"/>
                  </a:lnTo>
                  <a:lnTo>
                    <a:pt x="1358" y="1403"/>
                  </a:lnTo>
                  <a:lnTo>
                    <a:pt x="1411" y="1368"/>
                  </a:lnTo>
                  <a:lnTo>
                    <a:pt x="1473" y="1350"/>
                  </a:lnTo>
                  <a:lnTo>
                    <a:pt x="1535" y="1350"/>
                  </a:lnTo>
                  <a:lnTo>
                    <a:pt x="1570" y="1350"/>
                  </a:lnTo>
                  <a:lnTo>
                    <a:pt x="1570" y="1350"/>
                  </a:lnTo>
                  <a:lnTo>
                    <a:pt x="1588" y="1271"/>
                  </a:lnTo>
                  <a:lnTo>
                    <a:pt x="1614" y="1191"/>
                  </a:lnTo>
                  <a:lnTo>
                    <a:pt x="1641" y="1121"/>
                  </a:lnTo>
                  <a:lnTo>
                    <a:pt x="1676" y="1050"/>
                  </a:lnTo>
                  <a:lnTo>
                    <a:pt x="1711" y="979"/>
                  </a:lnTo>
                  <a:lnTo>
                    <a:pt x="1755" y="909"/>
                  </a:lnTo>
                  <a:lnTo>
                    <a:pt x="1861" y="785"/>
                  </a:lnTo>
                  <a:lnTo>
                    <a:pt x="1985" y="662"/>
                  </a:lnTo>
                  <a:lnTo>
                    <a:pt x="2126" y="547"/>
                  </a:lnTo>
                  <a:lnTo>
                    <a:pt x="2294" y="441"/>
                  </a:lnTo>
                  <a:lnTo>
                    <a:pt x="2470" y="344"/>
                  </a:lnTo>
                  <a:lnTo>
                    <a:pt x="2470" y="0"/>
                  </a:lnTo>
                  <a:lnTo>
                    <a:pt x="3590" y="0"/>
                  </a:lnTo>
                  <a:lnTo>
                    <a:pt x="3590" y="344"/>
                  </a:lnTo>
                  <a:lnTo>
                    <a:pt x="3590" y="344"/>
                  </a:lnTo>
                  <a:lnTo>
                    <a:pt x="3775" y="441"/>
                  </a:lnTo>
                  <a:lnTo>
                    <a:pt x="3934" y="547"/>
                  </a:lnTo>
                  <a:lnTo>
                    <a:pt x="4084" y="662"/>
                  </a:lnTo>
                  <a:lnTo>
                    <a:pt x="4207" y="785"/>
                  </a:lnTo>
                  <a:lnTo>
                    <a:pt x="4304" y="909"/>
                  </a:lnTo>
                  <a:lnTo>
                    <a:pt x="4348" y="979"/>
                  </a:lnTo>
                  <a:lnTo>
                    <a:pt x="4392" y="1050"/>
                  </a:lnTo>
                  <a:lnTo>
                    <a:pt x="4419" y="1121"/>
                  </a:lnTo>
                  <a:lnTo>
                    <a:pt x="4454" y="1191"/>
                  </a:lnTo>
                  <a:lnTo>
                    <a:pt x="4472" y="1271"/>
                  </a:lnTo>
                  <a:lnTo>
                    <a:pt x="4489" y="1350"/>
                  </a:lnTo>
                  <a:lnTo>
                    <a:pt x="4525" y="1350"/>
                  </a:lnTo>
                  <a:lnTo>
                    <a:pt x="4525" y="1350"/>
                  </a:lnTo>
                  <a:lnTo>
                    <a:pt x="4595" y="1350"/>
                  </a:lnTo>
                  <a:lnTo>
                    <a:pt x="4657" y="1368"/>
                  </a:lnTo>
                  <a:lnTo>
                    <a:pt x="4710" y="1403"/>
                  </a:lnTo>
                  <a:lnTo>
                    <a:pt x="4754" y="1438"/>
                  </a:lnTo>
                  <a:lnTo>
                    <a:pt x="4798" y="1491"/>
                  </a:lnTo>
                  <a:lnTo>
                    <a:pt x="4825" y="1544"/>
                  </a:lnTo>
                  <a:lnTo>
                    <a:pt x="4842" y="1606"/>
                  </a:lnTo>
                  <a:lnTo>
                    <a:pt x="4851" y="1668"/>
                  </a:lnTo>
                  <a:lnTo>
                    <a:pt x="4851" y="1668"/>
                  </a:lnTo>
                  <a:lnTo>
                    <a:pt x="4842" y="1738"/>
                  </a:lnTo>
                  <a:lnTo>
                    <a:pt x="4825" y="1791"/>
                  </a:lnTo>
                  <a:lnTo>
                    <a:pt x="4798" y="1853"/>
                  </a:lnTo>
                  <a:lnTo>
                    <a:pt x="4754" y="1897"/>
                  </a:lnTo>
                  <a:lnTo>
                    <a:pt x="4710" y="1941"/>
                  </a:lnTo>
                  <a:lnTo>
                    <a:pt x="4657" y="1968"/>
                  </a:lnTo>
                  <a:lnTo>
                    <a:pt x="4595" y="1985"/>
                  </a:lnTo>
                  <a:lnTo>
                    <a:pt x="4525" y="1994"/>
                  </a:lnTo>
                  <a:lnTo>
                    <a:pt x="4525" y="1994"/>
                  </a:lnTo>
                  <a:lnTo>
                    <a:pt x="4525" y="3097"/>
                  </a:lnTo>
                  <a:lnTo>
                    <a:pt x="5054" y="3097"/>
                  </a:lnTo>
                  <a:lnTo>
                    <a:pt x="5054" y="2727"/>
                  </a:lnTo>
                  <a:lnTo>
                    <a:pt x="5760" y="2727"/>
                  </a:lnTo>
                  <a:lnTo>
                    <a:pt x="5760" y="3335"/>
                  </a:lnTo>
                  <a:lnTo>
                    <a:pt x="6069" y="3335"/>
                  </a:lnTo>
                  <a:lnTo>
                    <a:pt x="6069" y="4359"/>
                  </a:lnTo>
                  <a:lnTo>
                    <a:pt x="5760" y="4359"/>
                  </a:lnTo>
                  <a:lnTo>
                    <a:pt x="5760" y="4968"/>
                  </a:lnTo>
                  <a:lnTo>
                    <a:pt x="5054" y="4968"/>
                  </a:lnTo>
                  <a:lnTo>
                    <a:pt x="5054" y="4606"/>
                  </a:lnTo>
                  <a:lnTo>
                    <a:pt x="4525" y="4606"/>
                  </a:lnTo>
                  <a:lnTo>
                    <a:pt x="4525" y="5277"/>
                  </a:lnTo>
                  <a:lnTo>
                    <a:pt x="4525" y="5277"/>
                  </a:lnTo>
                  <a:lnTo>
                    <a:pt x="4525" y="5277"/>
                  </a:lnTo>
                  <a:lnTo>
                    <a:pt x="4595" y="5277"/>
                  </a:lnTo>
                  <a:lnTo>
                    <a:pt x="4657" y="5303"/>
                  </a:lnTo>
                  <a:lnTo>
                    <a:pt x="4710" y="5330"/>
                  </a:lnTo>
                  <a:lnTo>
                    <a:pt x="4754" y="5365"/>
                  </a:lnTo>
                  <a:lnTo>
                    <a:pt x="4798" y="5418"/>
                  </a:lnTo>
                  <a:lnTo>
                    <a:pt x="4825" y="5471"/>
                  </a:lnTo>
                  <a:lnTo>
                    <a:pt x="4842" y="5532"/>
                  </a:lnTo>
                  <a:lnTo>
                    <a:pt x="4851" y="5594"/>
                  </a:lnTo>
                  <a:lnTo>
                    <a:pt x="4851" y="5594"/>
                  </a:lnTo>
                  <a:lnTo>
                    <a:pt x="4842" y="5665"/>
                  </a:lnTo>
                  <a:lnTo>
                    <a:pt x="4825" y="5727"/>
                  </a:lnTo>
                  <a:lnTo>
                    <a:pt x="4798" y="5780"/>
                  </a:lnTo>
                  <a:lnTo>
                    <a:pt x="4754" y="5824"/>
                  </a:lnTo>
                  <a:lnTo>
                    <a:pt x="4710" y="5868"/>
                  </a:lnTo>
                  <a:lnTo>
                    <a:pt x="4657" y="5894"/>
                  </a:lnTo>
                  <a:lnTo>
                    <a:pt x="4595" y="5912"/>
                  </a:lnTo>
                  <a:lnTo>
                    <a:pt x="4525" y="5921"/>
                  </a:lnTo>
                  <a:lnTo>
                    <a:pt x="4525" y="5921"/>
                  </a:lnTo>
                  <a:lnTo>
                    <a:pt x="4525" y="6485"/>
                  </a:lnTo>
                  <a:lnTo>
                    <a:pt x="5125" y="7024"/>
                  </a:lnTo>
                  <a:lnTo>
                    <a:pt x="5681" y="7024"/>
                  </a:lnTo>
                  <a:lnTo>
                    <a:pt x="5681" y="7783"/>
                  </a:lnTo>
                  <a:close/>
                  <a:moveTo>
                    <a:pt x="564" y="7606"/>
                  </a:moveTo>
                  <a:lnTo>
                    <a:pt x="5504" y="7606"/>
                  </a:lnTo>
                  <a:lnTo>
                    <a:pt x="5504" y="7200"/>
                  </a:lnTo>
                  <a:lnTo>
                    <a:pt x="5063" y="7200"/>
                  </a:lnTo>
                  <a:lnTo>
                    <a:pt x="4348" y="6565"/>
                  </a:lnTo>
                  <a:lnTo>
                    <a:pt x="4348" y="5744"/>
                  </a:lnTo>
                  <a:lnTo>
                    <a:pt x="4525" y="5744"/>
                  </a:lnTo>
                  <a:lnTo>
                    <a:pt x="4525" y="5744"/>
                  </a:lnTo>
                  <a:lnTo>
                    <a:pt x="4560" y="5744"/>
                  </a:lnTo>
                  <a:lnTo>
                    <a:pt x="4587" y="5735"/>
                  </a:lnTo>
                  <a:lnTo>
                    <a:pt x="4613" y="5718"/>
                  </a:lnTo>
                  <a:lnTo>
                    <a:pt x="4631" y="5700"/>
                  </a:lnTo>
                  <a:lnTo>
                    <a:pt x="4648" y="5682"/>
                  </a:lnTo>
                  <a:lnTo>
                    <a:pt x="4666" y="5656"/>
                  </a:lnTo>
                  <a:lnTo>
                    <a:pt x="4675" y="5630"/>
                  </a:lnTo>
                  <a:lnTo>
                    <a:pt x="4675" y="5594"/>
                  </a:lnTo>
                  <a:lnTo>
                    <a:pt x="4675" y="5594"/>
                  </a:lnTo>
                  <a:lnTo>
                    <a:pt x="4675" y="5568"/>
                  </a:lnTo>
                  <a:lnTo>
                    <a:pt x="4666" y="5541"/>
                  </a:lnTo>
                  <a:lnTo>
                    <a:pt x="4648" y="5515"/>
                  </a:lnTo>
                  <a:lnTo>
                    <a:pt x="4631" y="5497"/>
                  </a:lnTo>
                  <a:lnTo>
                    <a:pt x="4613" y="5471"/>
                  </a:lnTo>
                  <a:lnTo>
                    <a:pt x="4587" y="5462"/>
                  </a:lnTo>
                  <a:lnTo>
                    <a:pt x="4560" y="5453"/>
                  </a:lnTo>
                  <a:lnTo>
                    <a:pt x="4525" y="5453"/>
                  </a:lnTo>
                  <a:lnTo>
                    <a:pt x="4348" y="5453"/>
                  </a:lnTo>
                  <a:lnTo>
                    <a:pt x="4348" y="4430"/>
                  </a:lnTo>
                  <a:lnTo>
                    <a:pt x="5231" y="4430"/>
                  </a:lnTo>
                  <a:lnTo>
                    <a:pt x="5231" y="4791"/>
                  </a:lnTo>
                  <a:lnTo>
                    <a:pt x="5583" y="4791"/>
                  </a:lnTo>
                  <a:lnTo>
                    <a:pt x="5583" y="4182"/>
                  </a:lnTo>
                  <a:lnTo>
                    <a:pt x="5892" y="4182"/>
                  </a:lnTo>
                  <a:lnTo>
                    <a:pt x="5892" y="3512"/>
                  </a:lnTo>
                  <a:lnTo>
                    <a:pt x="5583" y="3512"/>
                  </a:lnTo>
                  <a:lnTo>
                    <a:pt x="5583" y="2903"/>
                  </a:lnTo>
                  <a:lnTo>
                    <a:pt x="5231" y="2903"/>
                  </a:lnTo>
                  <a:lnTo>
                    <a:pt x="5231" y="3274"/>
                  </a:lnTo>
                  <a:lnTo>
                    <a:pt x="4348" y="3274"/>
                  </a:lnTo>
                  <a:lnTo>
                    <a:pt x="4348" y="1818"/>
                  </a:lnTo>
                  <a:lnTo>
                    <a:pt x="4525" y="1818"/>
                  </a:lnTo>
                  <a:lnTo>
                    <a:pt x="4525" y="1818"/>
                  </a:lnTo>
                  <a:lnTo>
                    <a:pt x="4560" y="1809"/>
                  </a:lnTo>
                  <a:lnTo>
                    <a:pt x="4587" y="1809"/>
                  </a:lnTo>
                  <a:lnTo>
                    <a:pt x="4613" y="1791"/>
                  </a:lnTo>
                  <a:lnTo>
                    <a:pt x="4631" y="1774"/>
                  </a:lnTo>
                  <a:lnTo>
                    <a:pt x="4648" y="1747"/>
                  </a:lnTo>
                  <a:lnTo>
                    <a:pt x="4666" y="1729"/>
                  </a:lnTo>
                  <a:lnTo>
                    <a:pt x="4675" y="1703"/>
                  </a:lnTo>
                  <a:lnTo>
                    <a:pt x="4675" y="1668"/>
                  </a:lnTo>
                  <a:lnTo>
                    <a:pt x="4675" y="1668"/>
                  </a:lnTo>
                  <a:lnTo>
                    <a:pt x="4675" y="1641"/>
                  </a:lnTo>
                  <a:lnTo>
                    <a:pt x="4666" y="1615"/>
                  </a:lnTo>
                  <a:lnTo>
                    <a:pt x="4648" y="1588"/>
                  </a:lnTo>
                  <a:lnTo>
                    <a:pt x="4631" y="1562"/>
                  </a:lnTo>
                  <a:lnTo>
                    <a:pt x="4613" y="1544"/>
                  </a:lnTo>
                  <a:lnTo>
                    <a:pt x="4587" y="1535"/>
                  </a:lnTo>
                  <a:lnTo>
                    <a:pt x="4560" y="1527"/>
                  </a:lnTo>
                  <a:lnTo>
                    <a:pt x="4525" y="1527"/>
                  </a:lnTo>
                  <a:lnTo>
                    <a:pt x="4339" y="1527"/>
                  </a:lnTo>
                  <a:lnTo>
                    <a:pt x="4331" y="1447"/>
                  </a:lnTo>
                  <a:lnTo>
                    <a:pt x="4331" y="1447"/>
                  </a:lnTo>
                  <a:lnTo>
                    <a:pt x="4322" y="1368"/>
                  </a:lnTo>
                  <a:lnTo>
                    <a:pt x="4304" y="1297"/>
                  </a:lnTo>
                  <a:lnTo>
                    <a:pt x="4278" y="1227"/>
                  </a:lnTo>
                  <a:lnTo>
                    <a:pt x="4242" y="1156"/>
                  </a:lnTo>
                  <a:lnTo>
                    <a:pt x="4207" y="1094"/>
                  </a:lnTo>
                  <a:lnTo>
                    <a:pt x="4172" y="1032"/>
                  </a:lnTo>
                  <a:lnTo>
                    <a:pt x="4128" y="962"/>
                  </a:lnTo>
                  <a:lnTo>
                    <a:pt x="4075" y="900"/>
                  </a:lnTo>
                  <a:lnTo>
                    <a:pt x="3951" y="785"/>
                  </a:lnTo>
                  <a:lnTo>
                    <a:pt x="3810" y="679"/>
                  </a:lnTo>
                  <a:lnTo>
                    <a:pt x="3651" y="574"/>
                  </a:lnTo>
                  <a:lnTo>
                    <a:pt x="3466" y="485"/>
                  </a:lnTo>
                  <a:lnTo>
                    <a:pt x="3413" y="459"/>
                  </a:lnTo>
                  <a:lnTo>
                    <a:pt x="3413" y="177"/>
                  </a:lnTo>
                  <a:lnTo>
                    <a:pt x="2647" y="177"/>
                  </a:lnTo>
                  <a:lnTo>
                    <a:pt x="2647" y="459"/>
                  </a:lnTo>
                  <a:lnTo>
                    <a:pt x="2602" y="485"/>
                  </a:lnTo>
                  <a:lnTo>
                    <a:pt x="2602" y="485"/>
                  </a:lnTo>
                  <a:lnTo>
                    <a:pt x="2417" y="574"/>
                  </a:lnTo>
                  <a:lnTo>
                    <a:pt x="2250" y="679"/>
                  </a:lnTo>
                  <a:lnTo>
                    <a:pt x="2108" y="785"/>
                  </a:lnTo>
                  <a:lnTo>
                    <a:pt x="1994" y="900"/>
                  </a:lnTo>
                  <a:lnTo>
                    <a:pt x="1941" y="962"/>
                  </a:lnTo>
                  <a:lnTo>
                    <a:pt x="1897" y="1032"/>
                  </a:lnTo>
                  <a:lnTo>
                    <a:pt x="1852" y="1094"/>
                  </a:lnTo>
                  <a:lnTo>
                    <a:pt x="1817" y="1156"/>
                  </a:lnTo>
                  <a:lnTo>
                    <a:pt x="1791" y="1227"/>
                  </a:lnTo>
                  <a:lnTo>
                    <a:pt x="1764" y="1297"/>
                  </a:lnTo>
                  <a:lnTo>
                    <a:pt x="1747" y="1368"/>
                  </a:lnTo>
                  <a:lnTo>
                    <a:pt x="1729" y="1447"/>
                  </a:lnTo>
                  <a:lnTo>
                    <a:pt x="1720" y="1527"/>
                  </a:lnTo>
                  <a:lnTo>
                    <a:pt x="1535" y="1527"/>
                  </a:lnTo>
                  <a:lnTo>
                    <a:pt x="1535" y="1527"/>
                  </a:lnTo>
                  <a:lnTo>
                    <a:pt x="1508" y="1527"/>
                  </a:lnTo>
                  <a:lnTo>
                    <a:pt x="1482" y="1535"/>
                  </a:lnTo>
                  <a:lnTo>
                    <a:pt x="1455" y="1544"/>
                  </a:lnTo>
                  <a:lnTo>
                    <a:pt x="1429" y="1562"/>
                  </a:lnTo>
                  <a:lnTo>
                    <a:pt x="1411" y="1588"/>
                  </a:lnTo>
                  <a:lnTo>
                    <a:pt x="1403" y="1615"/>
                  </a:lnTo>
                  <a:lnTo>
                    <a:pt x="1394" y="1641"/>
                  </a:lnTo>
                  <a:lnTo>
                    <a:pt x="1385" y="1668"/>
                  </a:lnTo>
                  <a:lnTo>
                    <a:pt x="1385" y="1668"/>
                  </a:lnTo>
                  <a:lnTo>
                    <a:pt x="1394" y="1703"/>
                  </a:lnTo>
                  <a:lnTo>
                    <a:pt x="1403" y="1729"/>
                  </a:lnTo>
                  <a:lnTo>
                    <a:pt x="1411" y="1747"/>
                  </a:lnTo>
                  <a:lnTo>
                    <a:pt x="1429" y="1774"/>
                  </a:lnTo>
                  <a:lnTo>
                    <a:pt x="1455" y="1791"/>
                  </a:lnTo>
                  <a:lnTo>
                    <a:pt x="1482" y="1809"/>
                  </a:lnTo>
                  <a:lnTo>
                    <a:pt x="1508" y="1809"/>
                  </a:lnTo>
                  <a:lnTo>
                    <a:pt x="1535" y="1818"/>
                  </a:lnTo>
                  <a:lnTo>
                    <a:pt x="1720" y="1818"/>
                  </a:lnTo>
                  <a:lnTo>
                    <a:pt x="1720" y="3274"/>
                  </a:lnTo>
                  <a:lnTo>
                    <a:pt x="829" y="3274"/>
                  </a:lnTo>
                  <a:lnTo>
                    <a:pt x="829" y="2903"/>
                  </a:lnTo>
                  <a:lnTo>
                    <a:pt x="494" y="2903"/>
                  </a:lnTo>
                  <a:lnTo>
                    <a:pt x="494" y="3512"/>
                  </a:lnTo>
                  <a:lnTo>
                    <a:pt x="176" y="3512"/>
                  </a:lnTo>
                  <a:lnTo>
                    <a:pt x="176" y="4182"/>
                  </a:lnTo>
                  <a:lnTo>
                    <a:pt x="494" y="4182"/>
                  </a:lnTo>
                  <a:lnTo>
                    <a:pt x="494" y="4791"/>
                  </a:lnTo>
                  <a:lnTo>
                    <a:pt x="829" y="4791"/>
                  </a:lnTo>
                  <a:lnTo>
                    <a:pt x="829" y="4430"/>
                  </a:lnTo>
                  <a:lnTo>
                    <a:pt x="1720" y="4430"/>
                  </a:lnTo>
                  <a:lnTo>
                    <a:pt x="1720" y="5453"/>
                  </a:lnTo>
                  <a:lnTo>
                    <a:pt x="1535" y="5453"/>
                  </a:lnTo>
                  <a:lnTo>
                    <a:pt x="1535" y="5453"/>
                  </a:lnTo>
                  <a:lnTo>
                    <a:pt x="1508" y="5453"/>
                  </a:lnTo>
                  <a:lnTo>
                    <a:pt x="1482" y="5462"/>
                  </a:lnTo>
                  <a:lnTo>
                    <a:pt x="1455" y="5471"/>
                  </a:lnTo>
                  <a:lnTo>
                    <a:pt x="1429" y="5497"/>
                  </a:lnTo>
                  <a:lnTo>
                    <a:pt x="1411" y="5515"/>
                  </a:lnTo>
                  <a:lnTo>
                    <a:pt x="1403" y="5541"/>
                  </a:lnTo>
                  <a:lnTo>
                    <a:pt x="1394" y="5568"/>
                  </a:lnTo>
                  <a:lnTo>
                    <a:pt x="1385" y="5594"/>
                  </a:lnTo>
                  <a:lnTo>
                    <a:pt x="1385" y="5594"/>
                  </a:lnTo>
                  <a:lnTo>
                    <a:pt x="1394" y="5630"/>
                  </a:lnTo>
                  <a:lnTo>
                    <a:pt x="1403" y="5656"/>
                  </a:lnTo>
                  <a:lnTo>
                    <a:pt x="1411" y="5682"/>
                  </a:lnTo>
                  <a:lnTo>
                    <a:pt x="1429" y="5700"/>
                  </a:lnTo>
                  <a:lnTo>
                    <a:pt x="1455" y="5718"/>
                  </a:lnTo>
                  <a:lnTo>
                    <a:pt x="1482" y="5735"/>
                  </a:lnTo>
                  <a:lnTo>
                    <a:pt x="1508" y="5744"/>
                  </a:lnTo>
                  <a:lnTo>
                    <a:pt x="1535" y="5744"/>
                  </a:lnTo>
                  <a:lnTo>
                    <a:pt x="1720" y="5744"/>
                  </a:lnTo>
                  <a:lnTo>
                    <a:pt x="1720" y="6565"/>
                  </a:lnTo>
                  <a:lnTo>
                    <a:pt x="1006" y="7200"/>
                  </a:lnTo>
                  <a:lnTo>
                    <a:pt x="564" y="7200"/>
                  </a:lnTo>
                  <a:lnTo>
                    <a:pt x="564" y="7606"/>
                  </a:ln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Helvetica Neue Light"/>
              </a:endParaRPr>
            </a:p>
          </p:txBody>
        </p:sp>
        <p:sp>
          <p:nvSpPr>
            <p:cNvPr id="109" name="Freeform 13"/>
            <p:cNvSpPr>
              <a:spLocks noChangeArrowheads="1"/>
            </p:cNvSpPr>
            <p:nvPr/>
          </p:nvSpPr>
          <p:spPr bwMode="auto">
            <a:xfrm>
              <a:off x="14613972" y="5420092"/>
              <a:ext cx="352425" cy="352425"/>
            </a:xfrm>
            <a:custGeom>
              <a:avLst/>
              <a:gdLst>
                <a:gd name="T0" fmla="*/ 493 w 979"/>
                <a:gd name="T1" fmla="*/ 979 h 980"/>
                <a:gd name="T2" fmla="*/ 299 w 979"/>
                <a:gd name="T3" fmla="*/ 944 h 980"/>
                <a:gd name="T4" fmla="*/ 141 w 979"/>
                <a:gd name="T5" fmla="*/ 838 h 980"/>
                <a:gd name="T6" fmla="*/ 35 w 979"/>
                <a:gd name="T7" fmla="*/ 679 h 980"/>
                <a:gd name="T8" fmla="*/ 0 w 979"/>
                <a:gd name="T9" fmla="*/ 485 h 980"/>
                <a:gd name="T10" fmla="*/ 8 w 979"/>
                <a:gd name="T11" fmla="*/ 388 h 980"/>
                <a:gd name="T12" fmla="*/ 88 w 979"/>
                <a:gd name="T13" fmla="*/ 212 h 980"/>
                <a:gd name="T14" fmla="*/ 219 w 979"/>
                <a:gd name="T15" fmla="*/ 79 h 980"/>
                <a:gd name="T16" fmla="*/ 396 w 979"/>
                <a:gd name="T17" fmla="*/ 9 h 980"/>
                <a:gd name="T18" fmla="*/ 493 w 979"/>
                <a:gd name="T19" fmla="*/ 0 h 980"/>
                <a:gd name="T20" fmla="*/ 678 w 979"/>
                <a:gd name="T21" fmla="*/ 35 h 980"/>
                <a:gd name="T22" fmla="*/ 837 w 979"/>
                <a:gd name="T23" fmla="*/ 141 h 980"/>
                <a:gd name="T24" fmla="*/ 943 w 979"/>
                <a:gd name="T25" fmla="*/ 300 h 980"/>
                <a:gd name="T26" fmla="*/ 978 w 979"/>
                <a:gd name="T27" fmla="*/ 485 h 980"/>
                <a:gd name="T28" fmla="*/ 969 w 979"/>
                <a:gd name="T29" fmla="*/ 582 h 980"/>
                <a:gd name="T30" fmla="*/ 899 w 979"/>
                <a:gd name="T31" fmla="*/ 759 h 980"/>
                <a:gd name="T32" fmla="*/ 766 w 979"/>
                <a:gd name="T33" fmla="*/ 891 h 980"/>
                <a:gd name="T34" fmla="*/ 590 w 979"/>
                <a:gd name="T35" fmla="*/ 970 h 980"/>
                <a:gd name="T36" fmla="*/ 493 w 979"/>
                <a:gd name="T37" fmla="*/ 203 h 980"/>
                <a:gd name="T38" fmla="*/ 431 w 979"/>
                <a:gd name="T39" fmla="*/ 212 h 980"/>
                <a:gd name="T40" fmla="*/ 334 w 979"/>
                <a:gd name="T41" fmla="*/ 256 h 980"/>
                <a:gd name="T42" fmla="*/ 255 w 979"/>
                <a:gd name="T43" fmla="*/ 326 h 980"/>
                <a:gd name="T44" fmla="*/ 210 w 979"/>
                <a:gd name="T45" fmla="*/ 432 h 980"/>
                <a:gd name="T46" fmla="*/ 210 w 979"/>
                <a:gd name="T47" fmla="*/ 485 h 980"/>
                <a:gd name="T48" fmla="*/ 228 w 979"/>
                <a:gd name="T49" fmla="*/ 600 h 980"/>
                <a:gd name="T50" fmla="*/ 290 w 979"/>
                <a:gd name="T51" fmla="*/ 688 h 980"/>
                <a:gd name="T52" fmla="*/ 378 w 979"/>
                <a:gd name="T53" fmla="*/ 750 h 980"/>
                <a:gd name="T54" fmla="*/ 493 w 979"/>
                <a:gd name="T55" fmla="*/ 768 h 980"/>
                <a:gd name="T56" fmla="*/ 546 w 979"/>
                <a:gd name="T57" fmla="*/ 768 h 980"/>
                <a:gd name="T58" fmla="*/ 652 w 979"/>
                <a:gd name="T59" fmla="*/ 723 h 980"/>
                <a:gd name="T60" fmla="*/ 722 w 979"/>
                <a:gd name="T61" fmla="*/ 644 h 980"/>
                <a:gd name="T62" fmla="*/ 766 w 979"/>
                <a:gd name="T63" fmla="*/ 547 h 980"/>
                <a:gd name="T64" fmla="*/ 775 w 979"/>
                <a:gd name="T65" fmla="*/ 485 h 980"/>
                <a:gd name="T66" fmla="*/ 749 w 979"/>
                <a:gd name="T67" fmla="*/ 379 h 980"/>
                <a:gd name="T68" fmla="*/ 687 w 979"/>
                <a:gd name="T69" fmla="*/ 291 h 980"/>
                <a:gd name="T70" fmla="*/ 599 w 979"/>
                <a:gd name="T71" fmla="*/ 229 h 980"/>
                <a:gd name="T72" fmla="*/ 493 w 979"/>
                <a:gd name="T73" fmla="*/ 203 h 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9" h="980">
                  <a:moveTo>
                    <a:pt x="493" y="979"/>
                  </a:moveTo>
                  <a:lnTo>
                    <a:pt x="493" y="979"/>
                  </a:lnTo>
                  <a:lnTo>
                    <a:pt x="396" y="970"/>
                  </a:lnTo>
                  <a:lnTo>
                    <a:pt x="299" y="944"/>
                  </a:lnTo>
                  <a:lnTo>
                    <a:pt x="219" y="891"/>
                  </a:lnTo>
                  <a:lnTo>
                    <a:pt x="141" y="838"/>
                  </a:lnTo>
                  <a:lnTo>
                    <a:pt x="88" y="759"/>
                  </a:lnTo>
                  <a:lnTo>
                    <a:pt x="35" y="679"/>
                  </a:lnTo>
                  <a:lnTo>
                    <a:pt x="8" y="582"/>
                  </a:lnTo>
                  <a:lnTo>
                    <a:pt x="0" y="485"/>
                  </a:lnTo>
                  <a:lnTo>
                    <a:pt x="0" y="485"/>
                  </a:lnTo>
                  <a:lnTo>
                    <a:pt x="8" y="388"/>
                  </a:lnTo>
                  <a:lnTo>
                    <a:pt x="35" y="300"/>
                  </a:lnTo>
                  <a:lnTo>
                    <a:pt x="88" y="212"/>
                  </a:lnTo>
                  <a:lnTo>
                    <a:pt x="141" y="141"/>
                  </a:lnTo>
                  <a:lnTo>
                    <a:pt x="219" y="79"/>
                  </a:lnTo>
                  <a:lnTo>
                    <a:pt x="299" y="35"/>
                  </a:lnTo>
                  <a:lnTo>
                    <a:pt x="396" y="9"/>
                  </a:lnTo>
                  <a:lnTo>
                    <a:pt x="493" y="0"/>
                  </a:lnTo>
                  <a:lnTo>
                    <a:pt x="493" y="0"/>
                  </a:lnTo>
                  <a:lnTo>
                    <a:pt x="590" y="9"/>
                  </a:lnTo>
                  <a:lnTo>
                    <a:pt x="678" y="35"/>
                  </a:lnTo>
                  <a:lnTo>
                    <a:pt x="766" y="79"/>
                  </a:lnTo>
                  <a:lnTo>
                    <a:pt x="837" y="141"/>
                  </a:lnTo>
                  <a:lnTo>
                    <a:pt x="899" y="212"/>
                  </a:lnTo>
                  <a:lnTo>
                    <a:pt x="943" y="300"/>
                  </a:lnTo>
                  <a:lnTo>
                    <a:pt x="969" y="388"/>
                  </a:lnTo>
                  <a:lnTo>
                    <a:pt x="978" y="485"/>
                  </a:lnTo>
                  <a:lnTo>
                    <a:pt x="978" y="485"/>
                  </a:lnTo>
                  <a:lnTo>
                    <a:pt x="969" y="582"/>
                  </a:lnTo>
                  <a:lnTo>
                    <a:pt x="943" y="679"/>
                  </a:lnTo>
                  <a:lnTo>
                    <a:pt x="899" y="759"/>
                  </a:lnTo>
                  <a:lnTo>
                    <a:pt x="837" y="838"/>
                  </a:lnTo>
                  <a:lnTo>
                    <a:pt x="766" y="891"/>
                  </a:lnTo>
                  <a:lnTo>
                    <a:pt x="678" y="944"/>
                  </a:lnTo>
                  <a:lnTo>
                    <a:pt x="590" y="970"/>
                  </a:lnTo>
                  <a:lnTo>
                    <a:pt x="493" y="979"/>
                  </a:lnTo>
                  <a:close/>
                  <a:moveTo>
                    <a:pt x="493" y="203"/>
                  </a:moveTo>
                  <a:lnTo>
                    <a:pt x="493" y="203"/>
                  </a:lnTo>
                  <a:lnTo>
                    <a:pt x="431" y="212"/>
                  </a:lnTo>
                  <a:lnTo>
                    <a:pt x="378" y="229"/>
                  </a:lnTo>
                  <a:lnTo>
                    <a:pt x="334" y="256"/>
                  </a:lnTo>
                  <a:lnTo>
                    <a:pt x="290" y="291"/>
                  </a:lnTo>
                  <a:lnTo>
                    <a:pt x="255" y="326"/>
                  </a:lnTo>
                  <a:lnTo>
                    <a:pt x="228" y="379"/>
                  </a:lnTo>
                  <a:lnTo>
                    <a:pt x="210" y="432"/>
                  </a:lnTo>
                  <a:lnTo>
                    <a:pt x="210" y="485"/>
                  </a:lnTo>
                  <a:lnTo>
                    <a:pt x="210" y="485"/>
                  </a:lnTo>
                  <a:lnTo>
                    <a:pt x="210" y="547"/>
                  </a:lnTo>
                  <a:lnTo>
                    <a:pt x="228" y="600"/>
                  </a:lnTo>
                  <a:lnTo>
                    <a:pt x="255" y="644"/>
                  </a:lnTo>
                  <a:lnTo>
                    <a:pt x="290" y="688"/>
                  </a:lnTo>
                  <a:lnTo>
                    <a:pt x="334" y="723"/>
                  </a:lnTo>
                  <a:lnTo>
                    <a:pt x="378" y="750"/>
                  </a:lnTo>
                  <a:lnTo>
                    <a:pt x="431" y="768"/>
                  </a:lnTo>
                  <a:lnTo>
                    <a:pt x="493" y="768"/>
                  </a:lnTo>
                  <a:lnTo>
                    <a:pt x="493" y="768"/>
                  </a:lnTo>
                  <a:lnTo>
                    <a:pt x="546" y="768"/>
                  </a:lnTo>
                  <a:lnTo>
                    <a:pt x="599" y="750"/>
                  </a:lnTo>
                  <a:lnTo>
                    <a:pt x="652" y="723"/>
                  </a:lnTo>
                  <a:lnTo>
                    <a:pt x="687" y="688"/>
                  </a:lnTo>
                  <a:lnTo>
                    <a:pt x="722" y="644"/>
                  </a:lnTo>
                  <a:lnTo>
                    <a:pt x="749" y="600"/>
                  </a:lnTo>
                  <a:lnTo>
                    <a:pt x="766" y="547"/>
                  </a:lnTo>
                  <a:lnTo>
                    <a:pt x="775" y="485"/>
                  </a:lnTo>
                  <a:lnTo>
                    <a:pt x="775" y="485"/>
                  </a:lnTo>
                  <a:lnTo>
                    <a:pt x="766" y="432"/>
                  </a:lnTo>
                  <a:lnTo>
                    <a:pt x="749" y="379"/>
                  </a:lnTo>
                  <a:lnTo>
                    <a:pt x="722" y="326"/>
                  </a:lnTo>
                  <a:lnTo>
                    <a:pt x="687" y="291"/>
                  </a:lnTo>
                  <a:lnTo>
                    <a:pt x="652" y="256"/>
                  </a:lnTo>
                  <a:lnTo>
                    <a:pt x="599" y="229"/>
                  </a:lnTo>
                  <a:lnTo>
                    <a:pt x="546" y="212"/>
                  </a:lnTo>
                  <a:lnTo>
                    <a:pt x="493" y="203"/>
                  </a:ln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Helvetica Neue Light"/>
              </a:endParaRPr>
            </a:p>
          </p:txBody>
        </p:sp>
        <p:sp>
          <p:nvSpPr>
            <p:cNvPr id="111" name="Freeform 14"/>
            <p:cNvSpPr>
              <a:spLocks noChangeArrowheads="1"/>
            </p:cNvSpPr>
            <p:nvPr/>
          </p:nvSpPr>
          <p:spPr bwMode="auto">
            <a:xfrm>
              <a:off x="14398072" y="5204192"/>
              <a:ext cx="784225" cy="784225"/>
            </a:xfrm>
            <a:custGeom>
              <a:avLst/>
              <a:gdLst>
                <a:gd name="T0" fmla="*/ 978 w 2179"/>
                <a:gd name="T1" fmla="*/ 2170 h 2180"/>
                <a:gd name="T2" fmla="*/ 670 w 2179"/>
                <a:gd name="T3" fmla="*/ 2091 h 2180"/>
                <a:gd name="T4" fmla="*/ 397 w 2179"/>
                <a:gd name="T5" fmla="*/ 1932 h 2180"/>
                <a:gd name="T6" fmla="*/ 185 w 2179"/>
                <a:gd name="T7" fmla="*/ 1694 h 2180"/>
                <a:gd name="T8" fmla="*/ 53 w 2179"/>
                <a:gd name="T9" fmla="*/ 1412 h 2180"/>
                <a:gd name="T10" fmla="*/ 0 w 2179"/>
                <a:gd name="T11" fmla="*/ 1085 h 2180"/>
                <a:gd name="T12" fmla="*/ 26 w 2179"/>
                <a:gd name="T13" fmla="*/ 865 h 2180"/>
                <a:gd name="T14" fmla="*/ 132 w 2179"/>
                <a:gd name="T15" fmla="*/ 565 h 2180"/>
                <a:gd name="T16" fmla="*/ 317 w 2179"/>
                <a:gd name="T17" fmla="*/ 318 h 2180"/>
                <a:gd name="T18" fmla="*/ 573 w 2179"/>
                <a:gd name="T19" fmla="*/ 132 h 2180"/>
                <a:gd name="T20" fmla="*/ 872 w 2179"/>
                <a:gd name="T21" fmla="*/ 18 h 2180"/>
                <a:gd name="T22" fmla="*/ 1093 w 2179"/>
                <a:gd name="T23" fmla="*/ 0 h 2180"/>
                <a:gd name="T24" fmla="*/ 1410 w 2179"/>
                <a:gd name="T25" fmla="*/ 44 h 2180"/>
                <a:gd name="T26" fmla="*/ 1702 w 2179"/>
                <a:gd name="T27" fmla="*/ 185 h 2180"/>
                <a:gd name="T28" fmla="*/ 1931 w 2179"/>
                <a:gd name="T29" fmla="*/ 397 h 2180"/>
                <a:gd name="T30" fmla="*/ 2099 w 2179"/>
                <a:gd name="T31" fmla="*/ 662 h 2180"/>
                <a:gd name="T32" fmla="*/ 2178 w 2179"/>
                <a:gd name="T33" fmla="*/ 979 h 2180"/>
                <a:gd name="T34" fmla="*/ 2178 w 2179"/>
                <a:gd name="T35" fmla="*/ 1200 h 2180"/>
                <a:gd name="T36" fmla="*/ 2099 w 2179"/>
                <a:gd name="T37" fmla="*/ 1509 h 2180"/>
                <a:gd name="T38" fmla="*/ 1931 w 2179"/>
                <a:gd name="T39" fmla="*/ 1782 h 2180"/>
                <a:gd name="T40" fmla="*/ 1702 w 2179"/>
                <a:gd name="T41" fmla="*/ 1994 h 2180"/>
                <a:gd name="T42" fmla="*/ 1410 w 2179"/>
                <a:gd name="T43" fmla="*/ 2126 h 2180"/>
                <a:gd name="T44" fmla="*/ 1093 w 2179"/>
                <a:gd name="T45" fmla="*/ 2179 h 2180"/>
                <a:gd name="T46" fmla="*/ 1005 w 2179"/>
                <a:gd name="T47" fmla="*/ 229 h 2180"/>
                <a:gd name="T48" fmla="*/ 758 w 2179"/>
                <a:gd name="T49" fmla="*/ 291 h 2180"/>
                <a:gd name="T50" fmla="*/ 547 w 2179"/>
                <a:gd name="T51" fmla="*/ 423 h 2180"/>
                <a:gd name="T52" fmla="*/ 379 w 2179"/>
                <a:gd name="T53" fmla="*/ 609 h 2180"/>
                <a:gd name="T54" fmla="*/ 264 w 2179"/>
                <a:gd name="T55" fmla="*/ 829 h 2180"/>
                <a:gd name="T56" fmla="*/ 229 w 2179"/>
                <a:gd name="T57" fmla="*/ 1085 h 2180"/>
                <a:gd name="T58" fmla="*/ 247 w 2179"/>
                <a:gd name="T59" fmla="*/ 1262 h 2180"/>
                <a:gd name="T60" fmla="*/ 335 w 2179"/>
                <a:gd name="T61" fmla="*/ 1500 h 2180"/>
                <a:gd name="T62" fmla="*/ 485 w 2179"/>
                <a:gd name="T63" fmla="*/ 1694 h 2180"/>
                <a:gd name="T64" fmla="*/ 679 w 2179"/>
                <a:gd name="T65" fmla="*/ 1844 h 2180"/>
                <a:gd name="T66" fmla="*/ 916 w 2179"/>
                <a:gd name="T67" fmla="*/ 1932 h 2180"/>
                <a:gd name="T68" fmla="*/ 1093 w 2179"/>
                <a:gd name="T69" fmla="*/ 1950 h 2180"/>
                <a:gd name="T70" fmla="*/ 1349 w 2179"/>
                <a:gd name="T71" fmla="*/ 1915 h 2180"/>
                <a:gd name="T72" fmla="*/ 1569 w 2179"/>
                <a:gd name="T73" fmla="*/ 1800 h 2180"/>
                <a:gd name="T74" fmla="*/ 1754 w 2179"/>
                <a:gd name="T75" fmla="*/ 1632 h 2180"/>
                <a:gd name="T76" fmla="*/ 1887 w 2179"/>
                <a:gd name="T77" fmla="*/ 1420 h 2180"/>
                <a:gd name="T78" fmla="*/ 1949 w 2179"/>
                <a:gd name="T79" fmla="*/ 1173 h 2180"/>
                <a:gd name="T80" fmla="*/ 1949 w 2179"/>
                <a:gd name="T81" fmla="*/ 997 h 2180"/>
                <a:gd name="T82" fmla="*/ 1887 w 2179"/>
                <a:gd name="T83" fmla="*/ 750 h 2180"/>
                <a:gd name="T84" fmla="*/ 1754 w 2179"/>
                <a:gd name="T85" fmla="*/ 538 h 2180"/>
                <a:gd name="T86" fmla="*/ 1569 w 2179"/>
                <a:gd name="T87" fmla="*/ 370 h 2180"/>
                <a:gd name="T88" fmla="*/ 1349 w 2179"/>
                <a:gd name="T89" fmla="*/ 265 h 2180"/>
                <a:gd name="T90" fmla="*/ 1093 w 2179"/>
                <a:gd name="T91" fmla="*/ 229 h 2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79" h="2180">
                  <a:moveTo>
                    <a:pt x="1093" y="2179"/>
                  </a:moveTo>
                  <a:lnTo>
                    <a:pt x="1093" y="2179"/>
                  </a:lnTo>
                  <a:lnTo>
                    <a:pt x="978" y="2170"/>
                  </a:lnTo>
                  <a:lnTo>
                    <a:pt x="872" y="2153"/>
                  </a:lnTo>
                  <a:lnTo>
                    <a:pt x="767" y="2126"/>
                  </a:lnTo>
                  <a:lnTo>
                    <a:pt x="670" y="2091"/>
                  </a:lnTo>
                  <a:lnTo>
                    <a:pt x="573" y="2047"/>
                  </a:lnTo>
                  <a:lnTo>
                    <a:pt x="485" y="1994"/>
                  </a:lnTo>
                  <a:lnTo>
                    <a:pt x="397" y="1932"/>
                  </a:lnTo>
                  <a:lnTo>
                    <a:pt x="317" y="1862"/>
                  </a:lnTo>
                  <a:lnTo>
                    <a:pt x="247" y="1782"/>
                  </a:lnTo>
                  <a:lnTo>
                    <a:pt x="185" y="1694"/>
                  </a:lnTo>
                  <a:lnTo>
                    <a:pt x="132" y="1606"/>
                  </a:lnTo>
                  <a:lnTo>
                    <a:pt x="88" y="1509"/>
                  </a:lnTo>
                  <a:lnTo>
                    <a:pt x="53" y="1412"/>
                  </a:lnTo>
                  <a:lnTo>
                    <a:pt x="26" y="1306"/>
                  </a:lnTo>
                  <a:lnTo>
                    <a:pt x="9" y="1200"/>
                  </a:lnTo>
                  <a:lnTo>
                    <a:pt x="0" y="1085"/>
                  </a:lnTo>
                  <a:lnTo>
                    <a:pt x="0" y="1085"/>
                  </a:lnTo>
                  <a:lnTo>
                    <a:pt x="9" y="979"/>
                  </a:lnTo>
                  <a:lnTo>
                    <a:pt x="26" y="865"/>
                  </a:lnTo>
                  <a:lnTo>
                    <a:pt x="53" y="759"/>
                  </a:lnTo>
                  <a:lnTo>
                    <a:pt x="88" y="662"/>
                  </a:lnTo>
                  <a:lnTo>
                    <a:pt x="132" y="565"/>
                  </a:lnTo>
                  <a:lnTo>
                    <a:pt x="185" y="476"/>
                  </a:lnTo>
                  <a:lnTo>
                    <a:pt x="247" y="397"/>
                  </a:lnTo>
                  <a:lnTo>
                    <a:pt x="317" y="318"/>
                  </a:lnTo>
                  <a:lnTo>
                    <a:pt x="397" y="247"/>
                  </a:lnTo>
                  <a:lnTo>
                    <a:pt x="485" y="185"/>
                  </a:lnTo>
                  <a:lnTo>
                    <a:pt x="573" y="132"/>
                  </a:lnTo>
                  <a:lnTo>
                    <a:pt x="670" y="79"/>
                  </a:lnTo>
                  <a:lnTo>
                    <a:pt x="767" y="44"/>
                  </a:lnTo>
                  <a:lnTo>
                    <a:pt x="872" y="18"/>
                  </a:lnTo>
                  <a:lnTo>
                    <a:pt x="978" y="0"/>
                  </a:lnTo>
                  <a:lnTo>
                    <a:pt x="1093" y="0"/>
                  </a:lnTo>
                  <a:lnTo>
                    <a:pt x="1093" y="0"/>
                  </a:lnTo>
                  <a:lnTo>
                    <a:pt x="1199" y="0"/>
                  </a:lnTo>
                  <a:lnTo>
                    <a:pt x="1313" y="18"/>
                  </a:lnTo>
                  <a:lnTo>
                    <a:pt x="1410" y="44"/>
                  </a:lnTo>
                  <a:lnTo>
                    <a:pt x="1516" y="79"/>
                  </a:lnTo>
                  <a:lnTo>
                    <a:pt x="1613" y="132"/>
                  </a:lnTo>
                  <a:lnTo>
                    <a:pt x="1702" y="185"/>
                  </a:lnTo>
                  <a:lnTo>
                    <a:pt x="1781" y="247"/>
                  </a:lnTo>
                  <a:lnTo>
                    <a:pt x="1860" y="318"/>
                  </a:lnTo>
                  <a:lnTo>
                    <a:pt x="1931" y="397"/>
                  </a:lnTo>
                  <a:lnTo>
                    <a:pt x="1993" y="476"/>
                  </a:lnTo>
                  <a:lnTo>
                    <a:pt x="2054" y="565"/>
                  </a:lnTo>
                  <a:lnTo>
                    <a:pt x="2099" y="662"/>
                  </a:lnTo>
                  <a:lnTo>
                    <a:pt x="2134" y="759"/>
                  </a:lnTo>
                  <a:lnTo>
                    <a:pt x="2160" y="865"/>
                  </a:lnTo>
                  <a:lnTo>
                    <a:pt x="2178" y="979"/>
                  </a:lnTo>
                  <a:lnTo>
                    <a:pt x="2178" y="1085"/>
                  </a:lnTo>
                  <a:lnTo>
                    <a:pt x="2178" y="1085"/>
                  </a:lnTo>
                  <a:lnTo>
                    <a:pt x="2178" y="1200"/>
                  </a:lnTo>
                  <a:lnTo>
                    <a:pt x="2160" y="1306"/>
                  </a:lnTo>
                  <a:lnTo>
                    <a:pt x="2134" y="1412"/>
                  </a:lnTo>
                  <a:lnTo>
                    <a:pt x="2099" y="1509"/>
                  </a:lnTo>
                  <a:lnTo>
                    <a:pt x="2054" y="1606"/>
                  </a:lnTo>
                  <a:lnTo>
                    <a:pt x="1993" y="1694"/>
                  </a:lnTo>
                  <a:lnTo>
                    <a:pt x="1931" y="1782"/>
                  </a:lnTo>
                  <a:lnTo>
                    <a:pt x="1860" y="1862"/>
                  </a:lnTo>
                  <a:lnTo>
                    <a:pt x="1781" y="1932"/>
                  </a:lnTo>
                  <a:lnTo>
                    <a:pt x="1702" y="1994"/>
                  </a:lnTo>
                  <a:lnTo>
                    <a:pt x="1613" y="2047"/>
                  </a:lnTo>
                  <a:lnTo>
                    <a:pt x="1516" y="2091"/>
                  </a:lnTo>
                  <a:lnTo>
                    <a:pt x="1410" y="2126"/>
                  </a:lnTo>
                  <a:lnTo>
                    <a:pt x="1313" y="2153"/>
                  </a:lnTo>
                  <a:lnTo>
                    <a:pt x="1199" y="2170"/>
                  </a:lnTo>
                  <a:lnTo>
                    <a:pt x="1093" y="2179"/>
                  </a:lnTo>
                  <a:close/>
                  <a:moveTo>
                    <a:pt x="1093" y="229"/>
                  </a:moveTo>
                  <a:lnTo>
                    <a:pt x="1093" y="229"/>
                  </a:lnTo>
                  <a:lnTo>
                    <a:pt x="1005" y="229"/>
                  </a:lnTo>
                  <a:lnTo>
                    <a:pt x="916" y="247"/>
                  </a:lnTo>
                  <a:lnTo>
                    <a:pt x="837" y="265"/>
                  </a:lnTo>
                  <a:lnTo>
                    <a:pt x="758" y="291"/>
                  </a:lnTo>
                  <a:lnTo>
                    <a:pt x="679" y="326"/>
                  </a:lnTo>
                  <a:lnTo>
                    <a:pt x="608" y="370"/>
                  </a:lnTo>
                  <a:lnTo>
                    <a:pt x="547" y="423"/>
                  </a:lnTo>
                  <a:lnTo>
                    <a:pt x="485" y="476"/>
                  </a:lnTo>
                  <a:lnTo>
                    <a:pt x="423" y="538"/>
                  </a:lnTo>
                  <a:lnTo>
                    <a:pt x="379" y="609"/>
                  </a:lnTo>
                  <a:lnTo>
                    <a:pt x="335" y="679"/>
                  </a:lnTo>
                  <a:lnTo>
                    <a:pt x="300" y="750"/>
                  </a:lnTo>
                  <a:lnTo>
                    <a:pt x="264" y="829"/>
                  </a:lnTo>
                  <a:lnTo>
                    <a:pt x="247" y="918"/>
                  </a:lnTo>
                  <a:lnTo>
                    <a:pt x="238" y="997"/>
                  </a:lnTo>
                  <a:lnTo>
                    <a:pt x="229" y="1085"/>
                  </a:lnTo>
                  <a:lnTo>
                    <a:pt x="229" y="1085"/>
                  </a:lnTo>
                  <a:lnTo>
                    <a:pt x="238" y="1173"/>
                  </a:lnTo>
                  <a:lnTo>
                    <a:pt x="247" y="1262"/>
                  </a:lnTo>
                  <a:lnTo>
                    <a:pt x="264" y="1341"/>
                  </a:lnTo>
                  <a:lnTo>
                    <a:pt x="300" y="1420"/>
                  </a:lnTo>
                  <a:lnTo>
                    <a:pt x="335" y="1500"/>
                  </a:lnTo>
                  <a:lnTo>
                    <a:pt x="379" y="1570"/>
                  </a:lnTo>
                  <a:lnTo>
                    <a:pt x="423" y="1632"/>
                  </a:lnTo>
                  <a:lnTo>
                    <a:pt x="485" y="1694"/>
                  </a:lnTo>
                  <a:lnTo>
                    <a:pt x="547" y="1756"/>
                  </a:lnTo>
                  <a:lnTo>
                    <a:pt x="608" y="1800"/>
                  </a:lnTo>
                  <a:lnTo>
                    <a:pt x="679" y="1844"/>
                  </a:lnTo>
                  <a:lnTo>
                    <a:pt x="758" y="1879"/>
                  </a:lnTo>
                  <a:lnTo>
                    <a:pt x="837" y="1915"/>
                  </a:lnTo>
                  <a:lnTo>
                    <a:pt x="916" y="1932"/>
                  </a:lnTo>
                  <a:lnTo>
                    <a:pt x="1005" y="1941"/>
                  </a:lnTo>
                  <a:lnTo>
                    <a:pt x="1093" y="1950"/>
                  </a:lnTo>
                  <a:lnTo>
                    <a:pt x="1093" y="1950"/>
                  </a:lnTo>
                  <a:lnTo>
                    <a:pt x="1181" y="1941"/>
                  </a:lnTo>
                  <a:lnTo>
                    <a:pt x="1260" y="1932"/>
                  </a:lnTo>
                  <a:lnTo>
                    <a:pt x="1349" y="1915"/>
                  </a:lnTo>
                  <a:lnTo>
                    <a:pt x="1428" y="1879"/>
                  </a:lnTo>
                  <a:lnTo>
                    <a:pt x="1499" y="1844"/>
                  </a:lnTo>
                  <a:lnTo>
                    <a:pt x="1569" y="1800"/>
                  </a:lnTo>
                  <a:lnTo>
                    <a:pt x="1640" y="1756"/>
                  </a:lnTo>
                  <a:lnTo>
                    <a:pt x="1702" y="1694"/>
                  </a:lnTo>
                  <a:lnTo>
                    <a:pt x="1754" y="1632"/>
                  </a:lnTo>
                  <a:lnTo>
                    <a:pt x="1807" y="1570"/>
                  </a:lnTo>
                  <a:lnTo>
                    <a:pt x="1851" y="1500"/>
                  </a:lnTo>
                  <a:lnTo>
                    <a:pt x="1887" y="1420"/>
                  </a:lnTo>
                  <a:lnTo>
                    <a:pt x="1913" y="1341"/>
                  </a:lnTo>
                  <a:lnTo>
                    <a:pt x="1931" y="1262"/>
                  </a:lnTo>
                  <a:lnTo>
                    <a:pt x="1949" y="1173"/>
                  </a:lnTo>
                  <a:lnTo>
                    <a:pt x="1949" y="1085"/>
                  </a:lnTo>
                  <a:lnTo>
                    <a:pt x="1949" y="1085"/>
                  </a:lnTo>
                  <a:lnTo>
                    <a:pt x="1949" y="997"/>
                  </a:lnTo>
                  <a:lnTo>
                    <a:pt x="1931" y="918"/>
                  </a:lnTo>
                  <a:lnTo>
                    <a:pt x="1913" y="829"/>
                  </a:lnTo>
                  <a:lnTo>
                    <a:pt x="1887" y="750"/>
                  </a:lnTo>
                  <a:lnTo>
                    <a:pt x="1851" y="679"/>
                  </a:lnTo>
                  <a:lnTo>
                    <a:pt x="1807" y="609"/>
                  </a:lnTo>
                  <a:lnTo>
                    <a:pt x="1754" y="538"/>
                  </a:lnTo>
                  <a:lnTo>
                    <a:pt x="1702" y="476"/>
                  </a:lnTo>
                  <a:lnTo>
                    <a:pt x="1640" y="423"/>
                  </a:lnTo>
                  <a:lnTo>
                    <a:pt x="1569" y="370"/>
                  </a:lnTo>
                  <a:lnTo>
                    <a:pt x="1499" y="326"/>
                  </a:lnTo>
                  <a:lnTo>
                    <a:pt x="1428" y="291"/>
                  </a:lnTo>
                  <a:lnTo>
                    <a:pt x="1349" y="265"/>
                  </a:lnTo>
                  <a:lnTo>
                    <a:pt x="1260" y="247"/>
                  </a:lnTo>
                  <a:lnTo>
                    <a:pt x="1181" y="229"/>
                  </a:lnTo>
                  <a:lnTo>
                    <a:pt x="1093" y="229"/>
                  </a:ln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Helvetica Neue Light"/>
              </a:endParaRPr>
            </a:p>
          </p:txBody>
        </p:sp>
      </p:grp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0486608" y="5030876"/>
            <a:ext cx="646049" cy="704677"/>
            <a:chOff x="16337997" y="4048492"/>
            <a:chExt cx="2693988" cy="2938462"/>
          </a:xfrm>
          <a:solidFill>
            <a:schemeClr val="bg1"/>
          </a:solidFill>
        </p:grpSpPr>
        <p:sp>
          <p:nvSpPr>
            <p:cNvPr id="112" name="Freeform 15"/>
            <p:cNvSpPr>
              <a:spLocks noChangeArrowheads="1"/>
            </p:cNvSpPr>
            <p:nvPr/>
          </p:nvSpPr>
          <p:spPr bwMode="auto">
            <a:xfrm>
              <a:off x="16337997" y="4048492"/>
              <a:ext cx="2693988" cy="2938462"/>
            </a:xfrm>
            <a:custGeom>
              <a:avLst/>
              <a:gdLst>
                <a:gd name="T0" fmla="*/ 6229 w 7483"/>
                <a:gd name="T1" fmla="*/ 2541 h 8163"/>
                <a:gd name="T2" fmla="*/ 6909 w 7483"/>
                <a:gd name="T3" fmla="*/ 2109 h 8163"/>
                <a:gd name="T4" fmla="*/ 7429 w 7483"/>
                <a:gd name="T5" fmla="*/ 1165 h 8163"/>
                <a:gd name="T6" fmla="*/ 7447 w 7483"/>
                <a:gd name="T7" fmla="*/ 724 h 8163"/>
                <a:gd name="T8" fmla="*/ 5938 w 7483"/>
                <a:gd name="T9" fmla="*/ 582 h 8163"/>
                <a:gd name="T10" fmla="*/ 5753 w 7483"/>
                <a:gd name="T11" fmla="*/ 185 h 8163"/>
                <a:gd name="T12" fmla="*/ 5356 w 7483"/>
                <a:gd name="T13" fmla="*/ 0 h 8163"/>
                <a:gd name="T14" fmla="*/ 1950 w 7483"/>
                <a:gd name="T15" fmla="*/ 44 h 8163"/>
                <a:gd name="T16" fmla="*/ 1624 w 7483"/>
                <a:gd name="T17" fmla="*/ 335 h 8163"/>
                <a:gd name="T18" fmla="*/ 142 w 7483"/>
                <a:gd name="T19" fmla="*/ 679 h 8163"/>
                <a:gd name="T20" fmla="*/ 0 w 7483"/>
                <a:gd name="T21" fmla="*/ 821 h 8163"/>
                <a:gd name="T22" fmla="*/ 203 w 7483"/>
                <a:gd name="T23" fmla="*/ 1579 h 8163"/>
                <a:gd name="T24" fmla="*/ 830 w 7483"/>
                <a:gd name="T25" fmla="*/ 2312 h 8163"/>
                <a:gd name="T26" fmla="*/ 1544 w 7483"/>
                <a:gd name="T27" fmla="*/ 2638 h 8163"/>
                <a:gd name="T28" fmla="*/ 18 w 7483"/>
                <a:gd name="T29" fmla="*/ 3168 h 8163"/>
                <a:gd name="T30" fmla="*/ 142 w 7483"/>
                <a:gd name="T31" fmla="*/ 3830 h 8163"/>
                <a:gd name="T32" fmla="*/ 741 w 7483"/>
                <a:gd name="T33" fmla="*/ 4650 h 8163"/>
                <a:gd name="T34" fmla="*/ 1527 w 7483"/>
                <a:gd name="T35" fmla="*/ 5038 h 8163"/>
                <a:gd name="T36" fmla="*/ 44 w 7483"/>
                <a:gd name="T37" fmla="*/ 5532 h 8163"/>
                <a:gd name="T38" fmla="*/ 53 w 7483"/>
                <a:gd name="T39" fmla="*/ 5965 h 8163"/>
                <a:gd name="T40" fmla="*/ 583 w 7483"/>
                <a:gd name="T41" fmla="*/ 6909 h 8163"/>
                <a:gd name="T42" fmla="*/ 1262 w 7483"/>
                <a:gd name="T43" fmla="*/ 7350 h 8163"/>
                <a:gd name="T44" fmla="*/ 1562 w 7483"/>
                <a:gd name="T45" fmla="*/ 7641 h 8163"/>
                <a:gd name="T46" fmla="*/ 1783 w 7483"/>
                <a:gd name="T47" fmla="*/ 8012 h 8163"/>
                <a:gd name="T48" fmla="*/ 2197 w 7483"/>
                <a:gd name="T49" fmla="*/ 8162 h 8163"/>
                <a:gd name="T50" fmla="*/ 5603 w 7483"/>
                <a:gd name="T51" fmla="*/ 8083 h 8163"/>
                <a:gd name="T52" fmla="*/ 5885 w 7483"/>
                <a:gd name="T53" fmla="*/ 7765 h 8163"/>
                <a:gd name="T54" fmla="*/ 5965 w 7483"/>
                <a:gd name="T55" fmla="*/ 7438 h 8163"/>
                <a:gd name="T56" fmla="*/ 6750 w 7483"/>
                <a:gd name="T57" fmla="*/ 7050 h 8163"/>
                <a:gd name="T58" fmla="*/ 7350 w 7483"/>
                <a:gd name="T59" fmla="*/ 6238 h 8163"/>
                <a:gd name="T60" fmla="*/ 7482 w 7483"/>
                <a:gd name="T61" fmla="*/ 5594 h 8163"/>
                <a:gd name="T62" fmla="*/ 5938 w 7483"/>
                <a:gd name="T63" fmla="*/ 5038 h 8163"/>
                <a:gd name="T64" fmla="*/ 6564 w 7483"/>
                <a:gd name="T65" fmla="*/ 4782 h 8163"/>
                <a:gd name="T66" fmla="*/ 7200 w 7483"/>
                <a:gd name="T67" fmla="*/ 4130 h 8163"/>
                <a:gd name="T68" fmla="*/ 7482 w 7483"/>
                <a:gd name="T69" fmla="*/ 3221 h 8163"/>
                <a:gd name="T70" fmla="*/ 7350 w 7483"/>
                <a:gd name="T71" fmla="*/ 3088 h 8163"/>
                <a:gd name="T72" fmla="*/ 7085 w 7483"/>
                <a:gd name="T73" fmla="*/ 1385 h 8163"/>
                <a:gd name="T74" fmla="*/ 6564 w 7483"/>
                <a:gd name="T75" fmla="*/ 2047 h 8163"/>
                <a:gd name="T76" fmla="*/ 1544 w 7483"/>
                <a:gd name="T77" fmla="*/ 7165 h 8163"/>
                <a:gd name="T78" fmla="*/ 812 w 7483"/>
                <a:gd name="T79" fmla="*/ 6768 h 8163"/>
                <a:gd name="T80" fmla="*/ 371 w 7483"/>
                <a:gd name="T81" fmla="*/ 6097 h 8163"/>
                <a:gd name="T82" fmla="*/ 1500 w 7483"/>
                <a:gd name="T83" fmla="*/ 4747 h 8163"/>
                <a:gd name="T84" fmla="*/ 724 w 7483"/>
                <a:gd name="T85" fmla="*/ 4271 h 8163"/>
                <a:gd name="T86" fmla="*/ 318 w 7483"/>
                <a:gd name="T87" fmla="*/ 3530 h 8163"/>
                <a:gd name="T88" fmla="*/ 1500 w 7483"/>
                <a:gd name="T89" fmla="*/ 2347 h 8163"/>
                <a:gd name="T90" fmla="*/ 636 w 7483"/>
                <a:gd name="T91" fmla="*/ 1774 h 8163"/>
                <a:gd name="T92" fmla="*/ 292 w 7483"/>
                <a:gd name="T93" fmla="*/ 997 h 8163"/>
                <a:gd name="T94" fmla="*/ 5638 w 7483"/>
                <a:gd name="T95" fmla="*/ 7659 h 8163"/>
                <a:gd name="T96" fmla="*/ 2197 w 7483"/>
                <a:gd name="T97" fmla="*/ 7888 h 8163"/>
                <a:gd name="T98" fmla="*/ 1853 w 7483"/>
                <a:gd name="T99" fmla="*/ 7659 h 8163"/>
                <a:gd name="T100" fmla="*/ 1888 w 7483"/>
                <a:gd name="T101" fmla="*/ 432 h 8163"/>
                <a:gd name="T102" fmla="*/ 5285 w 7483"/>
                <a:gd name="T103" fmla="*/ 274 h 8163"/>
                <a:gd name="T104" fmla="*/ 5656 w 7483"/>
                <a:gd name="T105" fmla="*/ 574 h 8163"/>
                <a:gd name="T106" fmla="*/ 7120 w 7483"/>
                <a:gd name="T107" fmla="*/ 6097 h 8163"/>
                <a:gd name="T108" fmla="*/ 6670 w 7483"/>
                <a:gd name="T109" fmla="*/ 6768 h 8163"/>
                <a:gd name="T110" fmla="*/ 5938 w 7483"/>
                <a:gd name="T111" fmla="*/ 5762 h 8163"/>
                <a:gd name="T112" fmla="*/ 7032 w 7483"/>
                <a:gd name="T113" fmla="*/ 3882 h 8163"/>
                <a:gd name="T114" fmla="*/ 6441 w 7483"/>
                <a:gd name="T115" fmla="*/ 4535 h 8163"/>
                <a:gd name="T116" fmla="*/ 7191 w 7483"/>
                <a:gd name="T117" fmla="*/ 3397 h 8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483" h="8163">
                  <a:moveTo>
                    <a:pt x="7350" y="3088"/>
                  </a:moveTo>
                  <a:lnTo>
                    <a:pt x="5938" y="3088"/>
                  </a:lnTo>
                  <a:lnTo>
                    <a:pt x="5938" y="2638"/>
                  </a:lnTo>
                  <a:lnTo>
                    <a:pt x="5965" y="2629"/>
                  </a:lnTo>
                  <a:lnTo>
                    <a:pt x="5965" y="2629"/>
                  </a:lnTo>
                  <a:lnTo>
                    <a:pt x="6106" y="2594"/>
                  </a:lnTo>
                  <a:lnTo>
                    <a:pt x="6229" y="2541"/>
                  </a:lnTo>
                  <a:lnTo>
                    <a:pt x="6353" y="2488"/>
                  </a:lnTo>
                  <a:lnTo>
                    <a:pt x="6459" y="2435"/>
                  </a:lnTo>
                  <a:lnTo>
                    <a:pt x="6564" y="2374"/>
                  </a:lnTo>
                  <a:lnTo>
                    <a:pt x="6661" y="2312"/>
                  </a:lnTo>
                  <a:lnTo>
                    <a:pt x="6750" y="2250"/>
                  </a:lnTo>
                  <a:lnTo>
                    <a:pt x="6829" y="2179"/>
                  </a:lnTo>
                  <a:lnTo>
                    <a:pt x="6909" y="2109"/>
                  </a:lnTo>
                  <a:lnTo>
                    <a:pt x="6979" y="2029"/>
                  </a:lnTo>
                  <a:lnTo>
                    <a:pt x="7103" y="1879"/>
                  </a:lnTo>
                  <a:lnTo>
                    <a:pt x="7200" y="1729"/>
                  </a:lnTo>
                  <a:lnTo>
                    <a:pt x="7288" y="1579"/>
                  </a:lnTo>
                  <a:lnTo>
                    <a:pt x="7350" y="1429"/>
                  </a:lnTo>
                  <a:lnTo>
                    <a:pt x="7394" y="1288"/>
                  </a:lnTo>
                  <a:lnTo>
                    <a:pt x="7429" y="1165"/>
                  </a:lnTo>
                  <a:lnTo>
                    <a:pt x="7456" y="1050"/>
                  </a:lnTo>
                  <a:lnTo>
                    <a:pt x="7482" y="882"/>
                  </a:lnTo>
                  <a:lnTo>
                    <a:pt x="7482" y="821"/>
                  </a:lnTo>
                  <a:lnTo>
                    <a:pt x="7482" y="821"/>
                  </a:lnTo>
                  <a:lnTo>
                    <a:pt x="7482" y="794"/>
                  </a:lnTo>
                  <a:lnTo>
                    <a:pt x="7473" y="768"/>
                  </a:lnTo>
                  <a:lnTo>
                    <a:pt x="7447" y="724"/>
                  </a:lnTo>
                  <a:lnTo>
                    <a:pt x="7403" y="697"/>
                  </a:lnTo>
                  <a:lnTo>
                    <a:pt x="7376" y="688"/>
                  </a:lnTo>
                  <a:lnTo>
                    <a:pt x="7350" y="679"/>
                  </a:lnTo>
                  <a:lnTo>
                    <a:pt x="5938" y="679"/>
                  </a:lnTo>
                  <a:lnTo>
                    <a:pt x="5938" y="644"/>
                  </a:lnTo>
                  <a:lnTo>
                    <a:pt x="5938" y="644"/>
                  </a:lnTo>
                  <a:lnTo>
                    <a:pt x="5938" y="582"/>
                  </a:lnTo>
                  <a:lnTo>
                    <a:pt x="5929" y="521"/>
                  </a:lnTo>
                  <a:lnTo>
                    <a:pt x="5912" y="459"/>
                  </a:lnTo>
                  <a:lnTo>
                    <a:pt x="5885" y="397"/>
                  </a:lnTo>
                  <a:lnTo>
                    <a:pt x="5859" y="335"/>
                  </a:lnTo>
                  <a:lnTo>
                    <a:pt x="5832" y="282"/>
                  </a:lnTo>
                  <a:lnTo>
                    <a:pt x="5788" y="238"/>
                  </a:lnTo>
                  <a:lnTo>
                    <a:pt x="5753" y="185"/>
                  </a:lnTo>
                  <a:lnTo>
                    <a:pt x="5700" y="150"/>
                  </a:lnTo>
                  <a:lnTo>
                    <a:pt x="5656" y="106"/>
                  </a:lnTo>
                  <a:lnTo>
                    <a:pt x="5603" y="79"/>
                  </a:lnTo>
                  <a:lnTo>
                    <a:pt x="5541" y="44"/>
                  </a:lnTo>
                  <a:lnTo>
                    <a:pt x="5479" y="27"/>
                  </a:lnTo>
                  <a:lnTo>
                    <a:pt x="5417" y="9"/>
                  </a:lnTo>
                  <a:lnTo>
                    <a:pt x="5356" y="0"/>
                  </a:lnTo>
                  <a:lnTo>
                    <a:pt x="5285" y="0"/>
                  </a:lnTo>
                  <a:lnTo>
                    <a:pt x="2197" y="0"/>
                  </a:lnTo>
                  <a:lnTo>
                    <a:pt x="2197" y="0"/>
                  </a:lnTo>
                  <a:lnTo>
                    <a:pt x="2135" y="0"/>
                  </a:lnTo>
                  <a:lnTo>
                    <a:pt x="2065" y="9"/>
                  </a:lnTo>
                  <a:lnTo>
                    <a:pt x="2003" y="27"/>
                  </a:lnTo>
                  <a:lnTo>
                    <a:pt x="1950" y="44"/>
                  </a:lnTo>
                  <a:lnTo>
                    <a:pt x="1888" y="79"/>
                  </a:lnTo>
                  <a:lnTo>
                    <a:pt x="1835" y="106"/>
                  </a:lnTo>
                  <a:lnTo>
                    <a:pt x="1783" y="150"/>
                  </a:lnTo>
                  <a:lnTo>
                    <a:pt x="1738" y="185"/>
                  </a:lnTo>
                  <a:lnTo>
                    <a:pt x="1694" y="238"/>
                  </a:lnTo>
                  <a:lnTo>
                    <a:pt x="1659" y="282"/>
                  </a:lnTo>
                  <a:lnTo>
                    <a:pt x="1624" y="335"/>
                  </a:lnTo>
                  <a:lnTo>
                    <a:pt x="1597" y="397"/>
                  </a:lnTo>
                  <a:lnTo>
                    <a:pt x="1580" y="459"/>
                  </a:lnTo>
                  <a:lnTo>
                    <a:pt x="1562" y="521"/>
                  </a:lnTo>
                  <a:lnTo>
                    <a:pt x="1553" y="582"/>
                  </a:lnTo>
                  <a:lnTo>
                    <a:pt x="1544" y="644"/>
                  </a:lnTo>
                  <a:lnTo>
                    <a:pt x="1544" y="679"/>
                  </a:lnTo>
                  <a:lnTo>
                    <a:pt x="142" y="679"/>
                  </a:lnTo>
                  <a:lnTo>
                    <a:pt x="142" y="679"/>
                  </a:lnTo>
                  <a:lnTo>
                    <a:pt x="115" y="688"/>
                  </a:lnTo>
                  <a:lnTo>
                    <a:pt x="89" y="697"/>
                  </a:lnTo>
                  <a:lnTo>
                    <a:pt x="44" y="724"/>
                  </a:lnTo>
                  <a:lnTo>
                    <a:pt x="18" y="768"/>
                  </a:lnTo>
                  <a:lnTo>
                    <a:pt x="9" y="794"/>
                  </a:lnTo>
                  <a:lnTo>
                    <a:pt x="0" y="821"/>
                  </a:lnTo>
                  <a:lnTo>
                    <a:pt x="0" y="821"/>
                  </a:lnTo>
                  <a:lnTo>
                    <a:pt x="9" y="882"/>
                  </a:lnTo>
                  <a:lnTo>
                    <a:pt x="36" y="1050"/>
                  </a:lnTo>
                  <a:lnTo>
                    <a:pt x="53" y="1165"/>
                  </a:lnTo>
                  <a:lnTo>
                    <a:pt x="89" y="1288"/>
                  </a:lnTo>
                  <a:lnTo>
                    <a:pt x="142" y="1429"/>
                  </a:lnTo>
                  <a:lnTo>
                    <a:pt x="203" y="1579"/>
                  </a:lnTo>
                  <a:lnTo>
                    <a:pt x="283" y="1729"/>
                  </a:lnTo>
                  <a:lnTo>
                    <a:pt x="389" y="1879"/>
                  </a:lnTo>
                  <a:lnTo>
                    <a:pt x="512" y="2029"/>
                  </a:lnTo>
                  <a:lnTo>
                    <a:pt x="583" y="2109"/>
                  </a:lnTo>
                  <a:lnTo>
                    <a:pt x="653" y="2179"/>
                  </a:lnTo>
                  <a:lnTo>
                    <a:pt x="741" y="2250"/>
                  </a:lnTo>
                  <a:lnTo>
                    <a:pt x="830" y="2312"/>
                  </a:lnTo>
                  <a:lnTo>
                    <a:pt x="927" y="2374"/>
                  </a:lnTo>
                  <a:lnTo>
                    <a:pt x="1033" y="2435"/>
                  </a:lnTo>
                  <a:lnTo>
                    <a:pt x="1139" y="2488"/>
                  </a:lnTo>
                  <a:lnTo>
                    <a:pt x="1262" y="2541"/>
                  </a:lnTo>
                  <a:lnTo>
                    <a:pt x="1386" y="2594"/>
                  </a:lnTo>
                  <a:lnTo>
                    <a:pt x="1527" y="2629"/>
                  </a:lnTo>
                  <a:lnTo>
                    <a:pt x="1544" y="2638"/>
                  </a:lnTo>
                  <a:lnTo>
                    <a:pt x="1544" y="3088"/>
                  </a:lnTo>
                  <a:lnTo>
                    <a:pt x="142" y="3088"/>
                  </a:lnTo>
                  <a:lnTo>
                    <a:pt x="142" y="3088"/>
                  </a:lnTo>
                  <a:lnTo>
                    <a:pt x="89" y="3097"/>
                  </a:lnTo>
                  <a:lnTo>
                    <a:pt x="44" y="3124"/>
                  </a:lnTo>
                  <a:lnTo>
                    <a:pt x="44" y="3124"/>
                  </a:lnTo>
                  <a:lnTo>
                    <a:pt x="18" y="3168"/>
                  </a:lnTo>
                  <a:lnTo>
                    <a:pt x="0" y="3221"/>
                  </a:lnTo>
                  <a:lnTo>
                    <a:pt x="0" y="3221"/>
                  </a:lnTo>
                  <a:lnTo>
                    <a:pt x="9" y="3291"/>
                  </a:lnTo>
                  <a:lnTo>
                    <a:pt x="36" y="3450"/>
                  </a:lnTo>
                  <a:lnTo>
                    <a:pt x="53" y="3565"/>
                  </a:lnTo>
                  <a:lnTo>
                    <a:pt x="89" y="3697"/>
                  </a:lnTo>
                  <a:lnTo>
                    <a:pt x="142" y="3830"/>
                  </a:lnTo>
                  <a:lnTo>
                    <a:pt x="203" y="3980"/>
                  </a:lnTo>
                  <a:lnTo>
                    <a:pt x="283" y="4130"/>
                  </a:lnTo>
                  <a:lnTo>
                    <a:pt x="389" y="4288"/>
                  </a:lnTo>
                  <a:lnTo>
                    <a:pt x="512" y="4438"/>
                  </a:lnTo>
                  <a:lnTo>
                    <a:pt x="583" y="4509"/>
                  </a:lnTo>
                  <a:lnTo>
                    <a:pt x="653" y="4580"/>
                  </a:lnTo>
                  <a:lnTo>
                    <a:pt x="741" y="4650"/>
                  </a:lnTo>
                  <a:lnTo>
                    <a:pt x="830" y="4712"/>
                  </a:lnTo>
                  <a:lnTo>
                    <a:pt x="927" y="4782"/>
                  </a:lnTo>
                  <a:lnTo>
                    <a:pt x="1033" y="4835"/>
                  </a:lnTo>
                  <a:lnTo>
                    <a:pt x="1139" y="4897"/>
                  </a:lnTo>
                  <a:lnTo>
                    <a:pt x="1262" y="4950"/>
                  </a:lnTo>
                  <a:lnTo>
                    <a:pt x="1386" y="4994"/>
                  </a:lnTo>
                  <a:lnTo>
                    <a:pt x="1527" y="5038"/>
                  </a:lnTo>
                  <a:lnTo>
                    <a:pt x="1544" y="5038"/>
                  </a:lnTo>
                  <a:lnTo>
                    <a:pt x="1544" y="5488"/>
                  </a:lnTo>
                  <a:lnTo>
                    <a:pt x="142" y="5488"/>
                  </a:lnTo>
                  <a:lnTo>
                    <a:pt x="142" y="5488"/>
                  </a:lnTo>
                  <a:lnTo>
                    <a:pt x="115" y="5488"/>
                  </a:lnTo>
                  <a:lnTo>
                    <a:pt x="89" y="5497"/>
                  </a:lnTo>
                  <a:lnTo>
                    <a:pt x="44" y="5532"/>
                  </a:lnTo>
                  <a:lnTo>
                    <a:pt x="18" y="5577"/>
                  </a:lnTo>
                  <a:lnTo>
                    <a:pt x="9" y="5594"/>
                  </a:lnTo>
                  <a:lnTo>
                    <a:pt x="0" y="5630"/>
                  </a:lnTo>
                  <a:lnTo>
                    <a:pt x="0" y="5630"/>
                  </a:lnTo>
                  <a:lnTo>
                    <a:pt x="9" y="5691"/>
                  </a:lnTo>
                  <a:lnTo>
                    <a:pt x="36" y="5859"/>
                  </a:lnTo>
                  <a:lnTo>
                    <a:pt x="53" y="5965"/>
                  </a:lnTo>
                  <a:lnTo>
                    <a:pt x="89" y="6097"/>
                  </a:lnTo>
                  <a:lnTo>
                    <a:pt x="142" y="6238"/>
                  </a:lnTo>
                  <a:lnTo>
                    <a:pt x="203" y="6380"/>
                  </a:lnTo>
                  <a:lnTo>
                    <a:pt x="283" y="6538"/>
                  </a:lnTo>
                  <a:lnTo>
                    <a:pt x="389" y="6688"/>
                  </a:lnTo>
                  <a:lnTo>
                    <a:pt x="512" y="6838"/>
                  </a:lnTo>
                  <a:lnTo>
                    <a:pt x="583" y="6909"/>
                  </a:lnTo>
                  <a:lnTo>
                    <a:pt x="653" y="6980"/>
                  </a:lnTo>
                  <a:lnTo>
                    <a:pt x="741" y="7050"/>
                  </a:lnTo>
                  <a:lnTo>
                    <a:pt x="830" y="7121"/>
                  </a:lnTo>
                  <a:lnTo>
                    <a:pt x="927" y="7183"/>
                  </a:lnTo>
                  <a:lnTo>
                    <a:pt x="1033" y="7244"/>
                  </a:lnTo>
                  <a:lnTo>
                    <a:pt x="1139" y="7297"/>
                  </a:lnTo>
                  <a:lnTo>
                    <a:pt x="1262" y="7350"/>
                  </a:lnTo>
                  <a:lnTo>
                    <a:pt x="1386" y="7394"/>
                  </a:lnTo>
                  <a:lnTo>
                    <a:pt x="1527" y="7438"/>
                  </a:lnTo>
                  <a:lnTo>
                    <a:pt x="1544" y="7447"/>
                  </a:lnTo>
                  <a:lnTo>
                    <a:pt x="1544" y="7509"/>
                  </a:lnTo>
                  <a:lnTo>
                    <a:pt x="1544" y="7509"/>
                  </a:lnTo>
                  <a:lnTo>
                    <a:pt x="1553" y="7580"/>
                  </a:lnTo>
                  <a:lnTo>
                    <a:pt x="1562" y="7641"/>
                  </a:lnTo>
                  <a:lnTo>
                    <a:pt x="1580" y="7703"/>
                  </a:lnTo>
                  <a:lnTo>
                    <a:pt x="1597" y="7765"/>
                  </a:lnTo>
                  <a:lnTo>
                    <a:pt x="1624" y="7827"/>
                  </a:lnTo>
                  <a:lnTo>
                    <a:pt x="1659" y="7880"/>
                  </a:lnTo>
                  <a:lnTo>
                    <a:pt x="1694" y="7924"/>
                  </a:lnTo>
                  <a:lnTo>
                    <a:pt x="1738" y="7977"/>
                  </a:lnTo>
                  <a:lnTo>
                    <a:pt x="1783" y="8012"/>
                  </a:lnTo>
                  <a:lnTo>
                    <a:pt x="1835" y="8056"/>
                  </a:lnTo>
                  <a:lnTo>
                    <a:pt x="1888" y="8083"/>
                  </a:lnTo>
                  <a:lnTo>
                    <a:pt x="1950" y="8109"/>
                  </a:lnTo>
                  <a:lnTo>
                    <a:pt x="2003" y="8135"/>
                  </a:lnTo>
                  <a:lnTo>
                    <a:pt x="2065" y="8153"/>
                  </a:lnTo>
                  <a:lnTo>
                    <a:pt x="2135" y="8162"/>
                  </a:lnTo>
                  <a:lnTo>
                    <a:pt x="2197" y="8162"/>
                  </a:lnTo>
                  <a:lnTo>
                    <a:pt x="5285" y="8162"/>
                  </a:lnTo>
                  <a:lnTo>
                    <a:pt x="5285" y="8162"/>
                  </a:lnTo>
                  <a:lnTo>
                    <a:pt x="5356" y="8162"/>
                  </a:lnTo>
                  <a:lnTo>
                    <a:pt x="5417" y="8153"/>
                  </a:lnTo>
                  <a:lnTo>
                    <a:pt x="5479" y="8135"/>
                  </a:lnTo>
                  <a:lnTo>
                    <a:pt x="5541" y="8109"/>
                  </a:lnTo>
                  <a:lnTo>
                    <a:pt x="5603" y="8083"/>
                  </a:lnTo>
                  <a:lnTo>
                    <a:pt x="5656" y="8056"/>
                  </a:lnTo>
                  <a:lnTo>
                    <a:pt x="5700" y="8012"/>
                  </a:lnTo>
                  <a:lnTo>
                    <a:pt x="5753" y="7977"/>
                  </a:lnTo>
                  <a:lnTo>
                    <a:pt x="5788" y="7924"/>
                  </a:lnTo>
                  <a:lnTo>
                    <a:pt x="5832" y="7880"/>
                  </a:lnTo>
                  <a:lnTo>
                    <a:pt x="5859" y="7827"/>
                  </a:lnTo>
                  <a:lnTo>
                    <a:pt x="5885" y="7765"/>
                  </a:lnTo>
                  <a:lnTo>
                    <a:pt x="5912" y="7703"/>
                  </a:lnTo>
                  <a:lnTo>
                    <a:pt x="5929" y="7641"/>
                  </a:lnTo>
                  <a:lnTo>
                    <a:pt x="5938" y="7580"/>
                  </a:lnTo>
                  <a:lnTo>
                    <a:pt x="5938" y="7509"/>
                  </a:lnTo>
                  <a:lnTo>
                    <a:pt x="5938" y="7447"/>
                  </a:lnTo>
                  <a:lnTo>
                    <a:pt x="5965" y="7438"/>
                  </a:lnTo>
                  <a:lnTo>
                    <a:pt x="5965" y="7438"/>
                  </a:lnTo>
                  <a:lnTo>
                    <a:pt x="6106" y="7394"/>
                  </a:lnTo>
                  <a:lnTo>
                    <a:pt x="6229" y="7350"/>
                  </a:lnTo>
                  <a:lnTo>
                    <a:pt x="6353" y="7297"/>
                  </a:lnTo>
                  <a:lnTo>
                    <a:pt x="6459" y="7244"/>
                  </a:lnTo>
                  <a:lnTo>
                    <a:pt x="6564" y="7183"/>
                  </a:lnTo>
                  <a:lnTo>
                    <a:pt x="6661" y="7121"/>
                  </a:lnTo>
                  <a:lnTo>
                    <a:pt x="6750" y="7050"/>
                  </a:lnTo>
                  <a:lnTo>
                    <a:pt x="6829" y="6980"/>
                  </a:lnTo>
                  <a:lnTo>
                    <a:pt x="6909" y="6909"/>
                  </a:lnTo>
                  <a:lnTo>
                    <a:pt x="6979" y="6838"/>
                  </a:lnTo>
                  <a:lnTo>
                    <a:pt x="7103" y="6688"/>
                  </a:lnTo>
                  <a:lnTo>
                    <a:pt x="7200" y="6538"/>
                  </a:lnTo>
                  <a:lnTo>
                    <a:pt x="7288" y="6380"/>
                  </a:lnTo>
                  <a:lnTo>
                    <a:pt x="7350" y="6238"/>
                  </a:lnTo>
                  <a:lnTo>
                    <a:pt x="7394" y="6097"/>
                  </a:lnTo>
                  <a:lnTo>
                    <a:pt x="7429" y="5965"/>
                  </a:lnTo>
                  <a:lnTo>
                    <a:pt x="7456" y="5859"/>
                  </a:lnTo>
                  <a:lnTo>
                    <a:pt x="7482" y="5691"/>
                  </a:lnTo>
                  <a:lnTo>
                    <a:pt x="7482" y="5630"/>
                  </a:lnTo>
                  <a:lnTo>
                    <a:pt x="7482" y="5630"/>
                  </a:lnTo>
                  <a:lnTo>
                    <a:pt x="7482" y="5594"/>
                  </a:lnTo>
                  <a:lnTo>
                    <a:pt x="7473" y="5577"/>
                  </a:lnTo>
                  <a:lnTo>
                    <a:pt x="7447" y="5532"/>
                  </a:lnTo>
                  <a:lnTo>
                    <a:pt x="7403" y="5497"/>
                  </a:lnTo>
                  <a:lnTo>
                    <a:pt x="7376" y="5488"/>
                  </a:lnTo>
                  <a:lnTo>
                    <a:pt x="7350" y="5488"/>
                  </a:lnTo>
                  <a:lnTo>
                    <a:pt x="5938" y="5488"/>
                  </a:lnTo>
                  <a:lnTo>
                    <a:pt x="5938" y="5038"/>
                  </a:lnTo>
                  <a:lnTo>
                    <a:pt x="5965" y="5038"/>
                  </a:lnTo>
                  <a:lnTo>
                    <a:pt x="5965" y="5038"/>
                  </a:lnTo>
                  <a:lnTo>
                    <a:pt x="6106" y="4994"/>
                  </a:lnTo>
                  <a:lnTo>
                    <a:pt x="6229" y="4950"/>
                  </a:lnTo>
                  <a:lnTo>
                    <a:pt x="6353" y="4897"/>
                  </a:lnTo>
                  <a:lnTo>
                    <a:pt x="6459" y="4835"/>
                  </a:lnTo>
                  <a:lnTo>
                    <a:pt x="6564" y="4782"/>
                  </a:lnTo>
                  <a:lnTo>
                    <a:pt x="6661" y="4712"/>
                  </a:lnTo>
                  <a:lnTo>
                    <a:pt x="6750" y="4650"/>
                  </a:lnTo>
                  <a:lnTo>
                    <a:pt x="6829" y="4580"/>
                  </a:lnTo>
                  <a:lnTo>
                    <a:pt x="6909" y="4509"/>
                  </a:lnTo>
                  <a:lnTo>
                    <a:pt x="6979" y="4438"/>
                  </a:lnTo>
                  <a:lnTo>
                    <a:pt x="7103" y="4288"/>
                  </a:lnTo>
                  <a:lnTo>
                    <a:pt x="7200" y="4130"/>
                  </a:lnTo>
                  <a:lnTo>
                    <a:pt x="7288" y="3980"/>
                  </a:lnTo>
                  <a:lnTo>
                    <a:pt x="7350" y="3830"/>
                  </a:lnTo>
                  <a:lnTo>
                    <a:pt x="7394" y="3697"/>
                  </a:lnTo>
                  <a:lnTo>
                    <a:pt x="7429" y="3565"/>
                  </a:lnTo>
                  <a:lnTo>
                    <a:pt x="7456" y="3450"/>
                  </a:lnTo>
                  <a:lnTo>
                    <a:pt x="7482" y="3291"/>
                  </a:lnTo>
                  <a:lnTo>
                    <a:pt x="7482" y="3221"/>
                  </a:lnTo>
                  <a:lnTo>
                    <a:pt x="7482" y="3221"/>
                  </a:lnTo>
                  <a:lnTo>
                    <a:pt x="7482" y="3194"/>
                  </a:lnTo>
                  <a:lnTo>
                    <a:pt x="7473" y="3168"/>
                  </a:lnTo>
                  <a:lnTo>
                    <a:pt x="7447" y="3124"/>
                  </a:lnTo>
                  <a:lnTo>
                    <a:pt x="7403" y="3097"/>
                  </a:lnTo>
                  <a:lnTo>
                    <a:pt x="7376" y="3088"/>
                  </a:lnTo>
                  <a:lnTo>
                    <a:pt x="7350" y="3088"/>
                  </a:lnTo>
                  <a:close/>
                  <a:moveTo>
                    <a:pt x="5938" y="953"/>
                  </a:moveTo>
                  <a:lnTo>
                    <a:pt x="7200" y="953"/>
                  </a:lnTo>
                  <a:lnTo>
                    <a:pt x="7191" y="997"/>
                  </a:lnTo>
                  <a:lnTo>
                    <a:pt x="7191" y="997"/>
                  </a:lnTo>
                  <a:lnTo>
                    <a:pt x="7164" y="1129"/>
                  </a:lnTo>
                  <a:lnTo>
                    <a:pt x="7120" y="1297"/>
                  </a:lnTo>
                  <a:lnTo>
                    <a:pt x="7085" y="1385"/>
                  </a:lnTo>
                  <a:lnTo>
                    <a:pt x="7041" y="1482"/>
                  </a:lnTo>
                  <a:lnTo>
                    <a:pt x="6988" y="1579"/>
                  </a:lnTo>
                  <a:lnTo>
                    <a:pt x="6926" y="1677"/>
                  </a:lnTo>
                  <a:lnTo>
                    <a:pt x="6856" y="1774"/>
                  </a:lnTo>
                  <a:lnTo>
                    <a:pt x="6767" y="1871"/>
                  </a:lnTo>
                  <a:lnTo>
                    <a:pt x="6670" y="1959"/>
                  </a:lnTo>
                  <a:lnTo>
                    <a:pt x="6564" y="2047"/>
                  </a:lnTo>
                  <a:lnTo>
                    <a:pt x="6441" y="2135"/>
                  </a:lnTo>
                  <a:lnTo>
                    <a:pt x="6309" y="2215"/>
                  </a:lnTo>
                  <a:lnTo>
                    <a:pt x="6150" y="2285"/>
                  </a:lnTo>
                  <a:lnTo>
                    <a:pt x="5982" y="2347"/>
                  </a:lnTo>
                  <a:lnTo>
                    <a:pt x="5938" y="2356"/>
                  </a:lnTo>
                  <a:lnTo>
                    <a:pt x="5938" y="953"/>
                  </a:lnTo>
                  <a:close/>
                  <a:moveTo>
                    <a:pt x="1544" y="7165"/>
                  </a:moveTo>
                  <a:lnTo>
                    <a:pt x="1500" y="7147"/>
                  </a:lnTo>
                  <a:lnTo>
                    <a:pt x="1500" y="7147"/>
                  </a:lnTo>
                  <a:lnTo>
                    <a:pt x="1333" y="7094"/>
                  </a:lnTo>
                  <a:lnTo>
                    <a:pt x="1183" y="7024"/>
                  </a:lnTo>
                  <a:lnTo>
                    <a:pt x="1050" y="6944"/>
                  </a:lnTo>
                  <a:lnTo>
                    <a:pt x="927" y="6856"/>
                  </a:lnTo>
                  <a:lnTo>
                    <a:pt x="812" y="6768"/>
                  </a:lnTo>
                  <a:lnTo>
                    <a:pt x="724" y="6671"/>
                  </a:lnTo>
                  <a:lnTo>
                    <a:pt x="636" y="6574"/>
                  </a:lnTo>
                  <a:lnTo>
                    <a:pt x="565" y="6477"/>
                  </a:lnTo>
                  <a:lnTo>
                    <a:pt x="503" y="6380"/>
                  </a:lnTo>
                  <a:lnTo>
                    <a:pt x="450" y="6282"/>
                  </a:lnTo>
                  <a:lnTo>
                    <a:pt x="406" y="6194"/>
                  </a:lnTo>
                  <a:lnTo>
                    <a:pt x="371" y="6097"/>
                  </a:lnTo>
                  <a:lnTo>
                    <a:pt x="318" y="5938"/>
                  </a:lnTo>
                  <a:lnTo>
                    <a:pt x="292" y="5806"/>
                  </a:lnTo>
                  <a:lnTo>
                    <a:pt x="292" y="5762"/>
                  </a:lnTo>
                  <a:lnTo>
                    <a:pt x="1544" y="5762"/>
                  </a:lnTo>
                  <a:lnTo>
                    <a:pt x="1544" y="7165"/>
                  </a:lnTo>
                  <a:close/>
                  <a:moveTo>
                    <a:pt x="1544" y="4765"/>
                  </a:moveTo>
                  <a:lnTo>
                    <a:pt x="1500" y="4747"/>
                  </a:lnTo>
                  <a:lnTo>
                    <a:pt x="1500" y="4747"/>
                  </a:lnTo>
                  <a:lnTo>
                    <a:pt x="1333" y="4685"/>
                  </a:lnTo>
                  <a:lnTo>
                    <a:pt x="1183" y="4615"/>
                  </a:lnTo>
                  <a:lnTo>
                    <a:pt x="1050" y="4535"/>
                  </a:lnTo>
                  <a:lnTo>
                    <a:pt x="927" y="4456"/>
                  </a:lnTo>
                  <a:lnTo>
                    <a:pt x="812" y="4368"/>
                  </a:lnTo>
                  <a:lnTo>
                    <a:pt x="724" y="4271"/>
                  </a:lnTo>
                  <a:lnTo>
                    <a:pt x="636" y="4174"/>
                  </a:lnTo>
                  <a:lnTo>
                    <a:pt x="565" y="4077"/>
                  </a:lnTo>
                  <a:lnTo>
                    <a:pt x="503" y="3980"/>
                  </a:lnTo>
                  <a:lnTo>
                    <a:pt x="450" y="3882"/>
                  </a:lnTo>
                  <a:lnTo>
                    <a:pt x="406" y="3785"/>
                  </a:lnTo>
                  <a:lnTo>
                    <a:pt x="371" y="3697"/>
                  </a:lnTo>
                  <a:lnTo>
                    <a:pt x="318" y="3530"/>
                  </a:lnTo>
                  <a:lnTo>
                    <a:pt x="292" y="3397"/>
                  </a:lnTo>
                  <a:lnTo>
                    <a:pt x="292" y="3362"/>
                  </a:lnTo>
                  <a:lnTo>
                    <a:pt x="1544" y="3362"/>
                  </a:lnTo>
                  <a:lnTo>
                    <a:pt x="1544" y="4765"/>
                  </a:lnTo>
                  <a:close/>
                  <a:moveTo>
                    <a:pt x="1544" y="2356"/>
                  </a:moveTo>
                  <a:lnTo>
                    <a:pt x="1500" y="2347"/>
                  </a:lnTo>
                  <a:lnTo>
                    <a:pt x="1500" y="2347"/>
                  </a:lnTo>
                  <a:lnTo>
                    <a:pt x="1333" y="2285"/>
                  </a:lnTo>
                  <a:lnTo>
                    <a:pt x="1183" y="2215"/>
                  </a:lnTo>
                  <a:lnTo>
                    <a:pt x="1050" y="2135"/>
                  </a:lnTo>
                  <a:lnTo>
                    <a:pt x="927" y="2056"/>
                  </a:lnTo>
                  <a:lnTo>
                    <a:pt x="812" y="1959"/>
                  </a:lnTo>
                  <a:lnTo>
                    <a:pt x="724" y="1871"/>
                  </a:lnTo>
                  <a:lnTo>
                    <a:pt x="636" y="1774"/>
                  </a:lnTo>
                  <a:lnTo>
                    <a:pt x="565" y="1677"/>
                  </a:lnTo>
                  <a:lnTo>
                    <a:pt x="503" y="1579"/>
                  </a:lnTo>
                  <a:lnTo>
                    <a:pt x="450" y="1482"/>
                  </a:lnTo>
                  <a:lnTo>
                    <a:pt x="406" y="1385"/>
                  </a:lnTo>
                  <a:lnTo>
                    <a:pt x="371" y="1297"/>
                  </a:lnTo>
                  <a:lnTo>
                    <a:pt x="318" y="1129"/>
                  </a:lnTo>
                  <a:lnTo>
                    <a:pt x="292" y="997"/>
                  </a:lnTo>
                  <a:lnTo>
                    <a:pt x="292" y="953"/>
                  </a:lnTo>
                  <a:lnTo>
                    <a:pt x="1544" y="953"/>
                  </a:lnTo>
                  <a:lnTo>
                    <a:pt x="1544" y="2356"/>
                  </a:lnTo>
                  <a:close/>
                  <a:moveTo>
                    <a:pt x="5665" y="7509"/>
                  </a:moveTo>
                  <a:lnTo>
                    <a:pt x="5665" y="7509"/>
                  </a:lnTo>
                  <a:lnTo>
                    <a:pt x="5656" y="7588"/>
                  </a:lnTo>
                  <a:lnTo>
                    <a:pt x="5638" y="7659"/>
                  </a:lnTo>
                  <a:lnTo>
                    <a:pt x="5603" y="7721"/>
                  </a:lnTo>
                  <a:lnTo>
                    <a:pt x="5559" y="7783"/>
                  </a:lnTo>
                  <a:lnTo>
                    <a:pt x="5497" y="7827"/>
                  </a:lnTo>
                  <a:lnTo>
                    <a:pt x="5435" y="7862"/>
                  </a:lnTo>
                  <a:lnTo>
                    <a:pt x="5365" y="7888"/>
                  </a:lnTo>
                  <a:lnTo>
                    <a:pt x="5285" y="7888"/>
                  </a:lnTo>
                  <a:lnTo>
                    <a:pt x="2197" y="7888"/>
                  </a:lnTo>
                  <a:lnTo>
                    <a:pt x="2197" y="7888"/>
                  </a:lnTo>
                  <a:lnTo>
                    <a:pt x="2127" y="7888"/>
                  </a:lnTo>
                  <a:lnTo>
                    <a:pt x="2056" y="7862"/>
                  </a:lnTo>
                  <a:lnTo>
                    <a:pt x="1985" y="7827"/>
                  </a:lnTo>
                  <a:lnTo>
                    <a:pt x="1933" y="7783"/>
                  </a:lnTo>
                  <a:lnTo>
                    <a:pt x="1888" y="7721"/>
                  </a:lnTo>
                  <a:lnTo>
                    <a:pt x="1853" y="7659"/>
                  </a:lnTo>
                  <a:lnTo>
                    <a:pt x="1827" y="7588"/>
                  </a:lnTo>
                  <a:lnTo>
                    <a:pt x="1818" y="7509"/>
                  </a:lnTo>
                  <a:lnTo>
                    <a:pt x="1818" y="644"/>
                  </a:lnTo>
                  <a:lnTo>
                    <a:pt x="1818" y="644"/>
                  </a:lnTo>
                  <a:lnTo>
                    <a:pt x="1827" y="574"/>
                  </a:lnTo>
                  <a:lnTo>
                    <a:pt x="1853" y="503"/>
                  </a:lnTo>
                  <a:lnTo>
                    <a:pt x="1888" y="432"/>
                  </a:lnTo>
                  <a:lnTo>
                    <a:pt x="1933" y="379"/>
                  </a:lnTo>
                  <a:lnTo>
                    <a:pt x="1985" y="335"/>
                  </a:lnTo>
                  <a:lnTo>
                    <a:pt x="2056" y="300"/>
                  </a:lnTo>
                  <a:lnTo>
                    <a:pt x="2127" y="274"/>
                  </a:lnTo>
                  <a:lnTo>
                    <a:pt x="2197" y="274"/>
                  </a:lnTo>
                  <a:lnTo>
                    <a:pt x="5285" y="274"/>
                  </a:lnTo>
                  <a:lnTo>
                    <a:pt x="5285" y="274"/>
                  </a:lnTo>
                  <a:lnTo>
                    <a:pt x="5365" y="274"/>
                  </a:lnTo>
                  <a:lnTo>
                    <a:pt x="5435" y="300"/>
                  </a:lnTo>
                  <a:lnTo>
                    <a:pt x="5497" y="335"/>
                  </a:lnTo>
                  <a:lnTo>
                    <a:pt x="5559" y="379"/>
                  </a:lnTo>
                  <a:lnTo>
                    <a:pt x="5603" y="432"/>
                  </a:lnTo>
                  <a:lnTo>
                    <a:pt x="5638" y="503"/>
                  </a:lnTo>
                  <a:lnTo>
                    <a:pt x="5656" y="574"/>
                  </a:lnTo>
                  <a:lnTo>
                    <a:pt x="5665" y="644"/>
                  </a:lnTo>
                  <a:lnTo>
                    <a:pt x="5665" y="7509"/>
                  </a:lnTo>
                  <a:close/>
                  <a:moveTo>
                    <a:pt x="7200" y="5762"/>
                  </a:moveTo>
                  <a:lnTo>
                    <a:pt x="7191" y="5806"/>
                  </a:lnTo>
                  <a:lnTo>
                    <a:pt x="7191" y="5806"/>
                  </a:lnTo>
                  <a:lnTo>
                    <a:pt x="7164" y="5938"/>
                  </a:lnTo>
                  <a:lnTo>
                    <a:pt x="7120" y="6097"/>
                  </a:lnTo>
                  <a:lnTo>
                    <a:pt x="7085" y="6194"/>
                  </a:lnTo>
                  <a:lnTo>
                    <a:pt x="7041" y="6282"/>
                  </a:lnTo>
                  <a:lnTo>
                    <a:pt x="6988" y="6380"/>
                  </a:lnTo>
                  <a:lnTo>
                    <a:pt x="6926" y="6477"/>
                  </a:lnTo>
                  <a:lnTo>
                    <a:pt x="6856" y="6574"/>
                  </a:lnTo>
                  <a:lnTo>
                    <a:pt x="6767" y="6671"/>
                  </a:lnTo>
                  <a:lnTo>
                    <a:pt x="6670" y="6768"/>
                  </a:lnTo>
                  <a:lnTo>
                    <a:pt x="6564" y="6856"/>
                  </a:lnTo>
                  <a:lnTo>
                    <a:pt x="6441" y="6944"/>
                  </a:lnTo>
                  <a:lnTo>
                    <a:pt x="6309" y="7024"/>
                  </a:lnTo>
                  <a:lnTo>
                    <a:pt x="6150" y="7094"/>
                  </a:lnTo>
                  <a:lnTo>
                    <a:pt x="5982" y="7147"/>
                  </a:lnTo>
                  <a:lnTo>
                    <a:pt x="5938" y="7165"/>
                  </a:lnTo>
                  <a:lnTo>
                    <a:pt x="5938" y="5762"/>
                  </a:lnTo>
                  <a:lnTo>
                    <a:pt x="7200" y="5762"/>
                  </a:lnTo>
                  <a:close/>
                  <a:moveTo>
                    <a:pt x="7191" y="3397"/>
                  </a:moveTo>
                  <a:lnTo>
                    <a:pt x="7191" y="3397"/>
                  </a:lnTo>
                  <a:lnTo>
                    <a:pt x="7164" y="3530"/>
                  </a:lnTo>
                  <a:lnTo>
                    <a:pt x="7111" y="3697"/>
                  </a:lnTo>
                  <a:lnTo>
                    <a:pt x="7076" y="3785"/>
                  </a:lnTo>
                  <a:lnTo>
                    <a:pt x="7032" y="3882"/>
                  </a:lnTo>
                  <a:lnTo>
                    <a:pt x="6979" y="3980"/>
                  </a:lnTo>
                  <a:lnTo>
                    <a:pt x="6917" y="4077"/>
                  </a:lnTo>
                  <a:lnTo>
                    <a:pt x="6847" y="4174"/>
                  </a:lnTo>
                  <a:lnTo>
                    <a:pt x="6767" y="4271"/>
                  </a:lnTo>
                  <a:lnTo>
                    <a:pt x="6670" y="4368"/>
                  </a:lnTo>
                  <a:lnTo>
                    <a:pt x="6564" y="4456"/>
                  </a:lnTo>
                  <a:lnTo>
                    <a:pt x="6441" y="4535"/>
                  </a:lnTo>
                  <a:lnTo>
                    <a:pt x="6300" y="4615"/>
                  </a:lnTo>
                  <a:lnTo>
                    <a:pt x="6150" y="4685"/>
                  </a:lnTo>
                  <a:lnTo>
                    <a:pt x="5982" y="4747"/>
                  </a:lnTo>
                  <a:lnTo>
                    <a:pt x="5938" y="4765"/>
                  </a:lnTo>
                  <a:lnTo>
                    <a:pt x="5938" y="3362"/>
                  </a:lnTo>
                  <a:lnTo>
                    <a:pt x="7200" y="3362"/>
                  </a:lnTo>
                  <a:lnTo>
                    <a:pt x="7191" y="339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Helvetica Neue Light"/>
              </a:endParaRPr>
            </a:p>
          </p:txBody>
        </p:sp>
        <p:sp>
          <p:nvSpPr>
            <p:cNvPr id="113" name="Freeform 16"/>
            <p:cNvSpPr>
              <a:spLocks noChangeArrowheads="1"/>
            </p:cNvSpPr>
            <p:nvPr/>
          </p:nvSpPr>
          <p:spPr bwMode="auto">
            <a:xfrm>
              <a:off x="17328597" y="5159742"/>
              <a:ext cx="714375" cy="715962"/>
            </a:xfrm>
            <a:custGeom>
              <a:avLst/>
              <a:gdLst>
                <a:gd name="T0" fmla="*/ 891 w 1986"/>
                <a:gd name="T1" fmla="*/ 0 h 1987"/>
                <a:gd name="T2" fmla="*/ 609 w 1986"/>
                <a:gd name="T3" fmla="*/ 80 h 1987"/>
                <a:gd name="T4" fmla="*/ 362 w 1986"/>
                <a:gd name="T5" fmla="*/ 230 h 1987"/>
                <a:gd name="T6" fmla="*/ 168 w 1986"/>
                <a:gd name="T7" fmla="*/ 442 h 1987"/>
                <a:gd name="T8" fmla="*/ 44 w 1986"/>
                <a:gd name="T9" fmla="*/ 697 h 1987"/>
                <a:gd name="T10" fmla="*/ 0 w 1986"/>
                <a:gd name="T11" fmla="*/ 989 h 1987"/>
                <a:gd name="T12" fmla="*/ 18 w 1986"/>
                <a:gd name="T13" fmla="*/ 1192 h 1987"/>
                <a:gd name="T14" fmla="*/ 115 w 1986"/>
                <a:gd name="T15" fmla="*/ 1465 h 1987"/>
                <a:gd name="T16" fmla="*/ 291 w 1986"/>
                <a:gd name="T17" fmla="*/ 1694 h 1987"/>
                <a:gd name="T18" fmla="*/ 521 w 1986"/>
                <a:gd name="T19" fmla="*/ 1871 h 1987"/>
                <a:gd name="T20" fmla="*/ 794 w 1986"/>
                <a:gd name="T21" fmla="*/ 1968 h 1987"/>
                <a:gd name="T22" fmla="*/ 988 w 1986"/>
                <a:gd name="T23" fmla="*/ 1986 h 1987"/>
                <a:gd name="T24" fmla="*/ 1288 w 1986"/>
                <a:gd name="T25" fmla="*/ 1942 h 1987"/>
                <a:gd name="T26" fmla="*/ 1544 w 1986"/>
                <a:gd name="T27" fmla="*/ 1818 h 1987"/>
                <a:gd name="T28" fmla="*/ 1756 w 1986"/>
                <a:gd name="T29" fmla="*/ 1624 h 1987"/>
                <a:gd name="T30" fmla="*/ 1906 w 1986"/>
                <a:gd name="T31" fmla="*/ 1377 h 1987"/>
                <a:gd name="T32" fmla="*/ 1976 w 1986"/>
                <a:gd name="T33" fmla="*/ 1094 h 1987"/>
                <a:gd name="T34" fmla="*/ 1976 w 1986"/>
                <a:gd name="T35" fmla="*/ 892 h 1987"/>
                <a:gd name="T36" fmla="*/ 1906 w 1986"/>
                <a:gd name="T37" fmla="*/ 609 h 1987"/>
                <a:gd name="T38" fmla="*/ 1756 w 1986"/>
                <a:gd name="T39" fmla="*/ 362 h 1987"/>
                <a:gd name="T40" fmla="*/ 1544 w 1986"/>
                <a:gd name="T41" fmla="*/ 168 h 1987"/>
                <a:gd name="T42" fmla="*/ 1288 w 1986"/>
                <a:gd name="T43" fmla="*/ 44 h 1987"/>
                <a:gd name="T44" fmla="*/ 988 w 1986"/>
                <a:gd name="T45" fmla="*/ 0 h 1987"/>
                <a:gd name="T46" fmla="*/ 918 w 1986"/>
                <a:gd name="T47" fmla="*/ 1712 h 1987"/>
                <a:gd name="T48" fmla="*/ 715 w 1986"/>
                <a:gd name="T49" fmla="*/ 1659 h 1987"/>
                <a:gd name="T50" fmla="*/ 529 w 1986"/>
                <a:gd name="T51" fmla="*/ 1553 h 1987"/>
                <a:gd name="T52" fmla="*/ 397 w 1986"/>
                <a:gd name="T53" fmla="*/ 1394 h 1987"/>
                <a:gd name="T54" fmla="*/ 300 w 1986"/>
                <a:gd name="T55" fmla="*/ 1209 h 1987"/>
                <a:gd name="T56" fmla="*/ 274 w 1986"/>
                <a:gd name="T57" fmla="*/ 989 h 1987"/>
                <a:gd name="T58" fmla="*/ 282 w 1986"/>
                <a:gd name="T59" fmla="*/ 847 h 1987"/>
                <a:gd name="T60" fmla="*/ 353 w 1986"/>
                <a:gd name="T61" fmla="*/ 653 h 1987"/>
                <a:gd name="T62" fmla="*/ 485 w 1986"/>
                <a:gd name="T63" fmla="*/ 486 h 1987"/>
                <a:gd name="T64" fmla="*/ 644 w 1986"/>
                <a:gd name="T65" fmla="*/ 362 h 1987"/>
                <a:gd name="T66" fmla="*/ 847 w 1986"/>
                <a:gd name="T67" fmla="*/ 283 h 1987"/>
                <a:gd name="T68" fmla="*/ 988 w 1986"/>
                <a:gd name="T69" fmla="*/ 274 h 1987"/>
                <a:gd name="T70" fmla="*/ 1209 w 1986"/>
                <a:gd name="T71" fmla="*/ 300 h 1987"/>
                <a:gd name="T72" fmla="*/ 1394 w 1986"/>
                <a:gd name="T73" fmla="*/ 397 h 1987"/>
                <a:gd name="T74" fmla="*/ 1544 w 1986"/>
                <a:gd name="T75" fmla="*/ 530 h 1987"/>
                <a:gd name="T76" fmla="*/ 1659 w 1986"/>
                <a:gd name="T77" fmla="*/ 715 h 1987"/>
                <a:gd name="T78" fmla="*/ 1712 w 1986"/>
                <a:gd name="T79" fmla="*/ 918 h 1987"/>
                <a:gd name="T80" fmla="*/ 1712 w 1986"/>
                <a:gd name="T81" fmla="*/ 1068 h 1987"/>
                <a:gd name="T82" fmla="*/ 1659 w 1986"/>
                <a:gd name="T83" fmla="*/ 1271 h 1987"/>
                <a:gd name="T84" fmla="*/ 1544 w 1986"/>
                <a:gd name="T85" fmla="*/ 1447 h 1987"/>
                <a:gd name="T86" fmla="*/ 1394 w 1986"/>
                <a:gd name="T87" fmla="*/ 1589 h 1987"/>
                <a:gd name="T88" fmla="*/ 1209 w 1986"/>
                <a:gd name="T89" fmla="*/ 1686 h 1987"/>
                <a:gd name="T90" fmla="*/ 988 w 1986"/>
                <a:gd name="T91" fmla="*/ 1712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86" h="1987">
                  <a:moveTo>
                    <a:pt x="988" y="0"/>
                  </a:moveTo>
                  <a:lnTo>
                    <a:pt x="988" y="0"/>
                  </a:lnTo>
                  <a:lnTo>
                    <a:pt x="891" y="0"/>
                  </a:lnTo>
                  <a:lnTo>
                    <a:pt x="794" y="18"/>
                  </a:lnTo>
                  <a:lnTo>
                    <a:pt x="697" y="44"/>
                  </a:lnTo>
                  <a:lnTo>
                    <a:pt x="609" y="80"/>
                  </a:lnTo>
                  <a:lnTo>
                    <a:pt x="521" y="115"/>
                  </a:lnTo>
                  <a:lnTo>
                    <a:pt x="432" y="168"/>
                  </a:lnTo>
                  <a:lnTo>
                    <a:pt x="362" y="230"/>
                  </a:lnTo>
                  <a:lnTo>
                    <a:pt x="291" y="292"/>
                  </a:lnTo>
                  <a:lnTo>
                    <a:pt x="221" y="362"/>
                  </a:lnTo>
                  <a:lnTo>
                    <a:pt x="168" y="442"/>
                  </a:lnTo>
                  <a:lnTo>
                    <a:pt x="115" y="521"/>
                  </a:lnTo>
                  <a:lnTo>
                    <a:pt x="79" y="609"/>
                  </a:lnTo>
                  <a:lnTo>
                    <a:pt x="44" y="697"/>
                  </a:lnTo>
                  <a:lnTo>
                    <a:pt x="18" y="794"/>
                  </a:lnTo>
                  <a:lnTo>
                    <a:pt x="0" y="892"/>
                  </a:lnTo>
                  <a:lnTo>
                    <a:pt x="0" y="989"/>
                  </a:lnTo>
                  <a:lnTo>
                    <a:pt x="0" y="989"/>
                  </a:lnTo>
                  <a:lnTo>
                    <a:pt x="0" y="1094"/>
                  </a:lnTo>
                  <a:lnTo>
                    <a:pt x="18" y="1192"/>
                  </a:lnTo>
                  <a:lnTo>
                    <a:pt x="44" y="1289"/>
                  </a:lnTo>
                  <a:lnTo>
                    <a:pt x="79" y="1377"/>
                  </a:lnTo>
                  <a:lnTo>
                    <a:pt x="115" y="1465"/>
                  </a:lnTo>
                  <a:lnTo>
                    <a:pt x="168" y="1544"/>
                  </a:lnTo>
                  <a:lnTo>
                    <a:pt x="221" y="1624"/>
                  </a:lnTo>
                  <a:lnTo>
                    <a:pt x="291" y="1694"/>
                  </a:lnTo>
                  <a:lnTo>
                    <a:pt x="362" y="1756"/>
                  </a:lnTo>
                  <a:lnTo>
                    <a:pt x="432" y="1818"/>
                  </a:lnTo>
                  <a:lnTo>
                    <a:pt x="521" y="1871"/>
                  </a:lnTo>
                  <a:lnTo>
                    <a:pt x="609" y="1906"/>
                  </a:lnTo>
                  <a:lnTo>
                    <a:pt x="697" y="1942"/>
                  </a:lnTo>
                  <a:lnTo>
                    <a:pt x="794" y="1968"/>
                  </a:lnTo>
                  <a:lnTo>
                    <a:pt x="891" y="1986"/>
                  </a:lnTo>
                  <a:lnTo>
                    <a:pt x="988" y="1986"/>
                  </a:lnTo>
                  <a:lnTo>
                    <a:pt x="988" y="1986"/>
                  </a:lnTo>
                  <a:lnTo>
                    <a:pt x="1094" y="1986"/>
                  </a:lnTo>
                  <a:lnTo>
                    <a:pt x="1191" y="1968"/>
                  </a:lnTo>
                  <a:lnTo>
                    <a:pt x="1288" y="1942"/>
                  </a:lnTo>
                  <a:lnTo>
                    <a:pt x="1376" y="1906"/>
                  </a:lnTo>
                  <a:lnTo>
                    <a:pt x="1465" y="1871"/>
                  </a:lnTo>
                  <a:lnTo>
                    <a:pt x="1544" y="1818"/>
                  </a:lnTo>
                  <a:lnTo>
                    <a:pt x="1623" y="1756"/>
                  </a:lnTo>
                  <a:lnTo>
                    <a:pt x="1694" y="1694"/>
                  </a:lnTo>
                  <a:lnTo>
                    <a:pt x="1756" y="1624"/>
                  </a:lnTo>
                  <a:lnTo>
                    <a:pt x="1818" y="1544"/>
                  </a:lnTo>
                  <a:lnTo>
                    <a:pt x="1862" y="1465"/>
                  </a:lnTo>
                  <a:lnTo>
                    <a:pt x="1906" y="1377"/>
                  </a:lnTo>
                  <a:lnTo>
                    <a:pt x="1941" y="1289"/>
                  </a:lnTo>
                  <a:lnTo>
                    <a:pt x="1968" y="1192"/>
                  </a:lnTo>
                  <a:lnTo>
                    <a:pt x="1976" y="1094"/>
                  </a:lnTo>
                  <a:lnTo>
                    <a:pt x="1985" y="989"/>
                  </a:lnTo>
                  <a:lnTo>
                    <a:pt x="1985" y="989"/>
                  </a:lnTo>
                  <a:lnTo>
                    <a:pt x="1976" y="892"/>
                  </a:lnTo>
                  <a:lnTo>
                    <a:pt x="1968" y="794"/>
                  </a:lnTo>
                  <a:lnTo>
                    <a:pt x="1941" y="697"/>
                  </a:lnTo>
                  <a:lnTo>
                    <a:pt x="1906" y="609"/>
                  </a:lnTo>
                  <a:lnTo>
                    <a:pt x="1862" y="521"/>
                  </a:lnTo>
                  <a:lnTo>
                    <a:pt x="1818" y="442"/>
                  </a:lnTo>
                  <a:lnTo>
                    <a:pt x="1756" y="362"/>
                  </a:lnTo>
                  <a:lnTo>
                    <a:pt x="1694" y="292"/>
                  </a:lnTo>
                  <a:lnTo>
                    <a:pt x="1623" y="230"/>
                  </a:lnTo>
                  <a:lnTo>
                    <a:pt x="1544" y="168"/>
                  </a:lnTo>
                  <a:lnTo>
                    <a:pt x="1465" y="115"/>
                  </a:lnTo>
                  <a:lnTo>
                    <a:pt x="1376" y="80"/>
                  </a:lnTo>
                  <a:lnTo>
                    <a:pt x="1288" y="44"/>
                  </a:lnTo>
                  <a:lnTo>
                    <a:pt x="1191" y="18"/>
                  </a:lnTo>
                  <a:lnTo>
                    <a:pt x="1094" y="0"/>
                  </a:lnTo>
                  <a:lnTo>
                    <a:pt x="988" y="0"/>
                  </a:lnTo>
                  <a:close/>
                  <a:moveTo>
                    <a:pt x="988" y="1712"/>
                  </a:moveTo>
                  <a:lnTo>
                    <a:pt x="988" y="1712"/>
                  </a:lnTo>
                  <a:lnTo>
                    <a:pt x="918" y="1712"/>
                  </a:lnTo>
                  <a:lnTo>
                    <a:pt x="847" y="1703"/>
                  </a:lnTo>
                  <a:lnTo>
                    <a:pt x="776" y="1686"/>
                  </a:lnTo>
                  <a:lnTo>
                    <a:pt x="715" y="1659"/>
                  </a:lnTo>
                  <a:lnTo>
                    <a:pt x="644" y="1624"/>
                  </a:lnTo>
                  <a:lnTo>
                    <a:pt x="591" y="1589"/>
                  </a:lnTo>
                  <a:lnTo>
                    <a:pt x="529" y="1553"/>
                  </a:lnTo>
                  <a:lnTo>
                    <a:pt x="485" y="1500"/>
                  </a:lnTo>
                  <a:lnTo>
                    <a:pt x="432" y="1447"/>
                  </a:lnTo>
                  <a:lnTo>
                    <a:pt x="397" y="1394"/>
                  </a:lnTo>
                  <a:lnTo>
                    <a:pt x="353" y="1333"/>
                  </a:lnTo>
                  <a:lnTo>
                    <a:pt x="326" y="1271"/>
                  </a:lnTo>
                  <a:lnTo>
                    <a:pt x="300" y="1209"/>
                  </a:lnTo>
                  <a:lnTo>
                    <a:pt x="282" y="1139"/>
                  </a:lnTo>
                  <a:lnTo>
                    <a:pt x="274" y="1068"/>
                  </a:lnTo>
                  <a:lnTo>
                    <a:pt x="274" y="989"/>
                  </a:lnTo>
                  <a:lnTo>
                    <a:pt x="274" y="989"/>
                  </a:lnTo>
                  <a:lnTo>
                    <a:pt x="274" y="918"/>
                  </a:lnTo>
                  <a:lnTo>
                    <a:pt x="282" y="847"/>
                  </a:lnTo>
                  <a:lnTo>
                    <a:pt x="300" y="777"/>
                  </a:lnTo>
                  <a:lnTo>
                    <a:pt x="326" y="715"/>
                  </a:lnTo>
                  <a:lnTo>
                    <a:pt x="353" y="653"/>
                  </a:lnTo>
                  <a:lnTo>
                    <a:pt x="397" y="592"/>
                  </a:lnTo>
                  <a:lnTo>
                    <a:pt x="432" y="530"/>
                  </a:lnTo>
                  <a:lnTo>
                    <a:pt x="485" y="486"/>
                  </a:lnTo>
                  <a:lnTo>
                    <a:pt x="529" y="433"/>
                  </a:lnTo>
                  <a:lnTo>
                    <a:pt x="591" y="397"/>
                  </a:lnTo>
                  <a:lnTo>
                    <a:pt x="644" y="362"/>
                  </a:lnTo>
                  <a:lnTo>
                    <a:pt x="715" y="327"/>
                  </a:lnTo>
                  <a:lnTo>
                    <a:pt x="776" y="300"/>
                  </a:lnTo>
                  <a:lnTo>
                    <a:pt x="847" y="283"/>
                  </a:lnTo>
                  <a:lnTo>
                    <a:pt x="918" y="274"/>
                  </a:lnTo>
                  <a:lnTo>
                    <a:pt x="988" y="274"/>
                  </a:lnTo>
                  <a:lnTo>
                    <a:pt x="988" y="274"/>
                  </a:lnTo>
                  <a:lnTo>
                    <a:pt x="1068" y="274"/>
                  </a:lnTo>
                  <a:lnTo>
                    <a:pt x="1138" y="283"/>
                  </a:lnTo>
                  <a:lnTo>
                    <a:pt x="1209" y="300"/>
                  </a:lnTo>
                  <a:lnTo>
                    <a:pt x="1271" y="327"/>
                  </a:lnTo>
                  <a:lnTo>
                    <a:pt x="1332" y="362"/>
                  </a:lnTo>
                  <a:lnTo>
                    <a:pt x="1394" y="397"/>
                  </a:lnTo>
                  <a:lnTo>
                    <a:pt x="1447" y="433"/>
                  </a:lnTo>
                  <a:lnTo>
                    <a:pt x="1500" y="486"/>
                  </a:lnTo>
                  <a:lnTo>
                    <a:pt x="1544" y="530"/>
                  </a:lnTo>
                  <a:lnTo>
                    <a:pt x="1588" y="592"/>
                  </a:lnTo>
                  <a:lnTo>
                    <a:pt x="1623" y="653"/>
                  </a:lnTo>
                  <a:lnTo>
                    <a:pt x="1659" y="715"/>
                  </a:lnTo>
                  <a:lnTo>
                    <a:pt x="1676" y="777"/>
                  </a:lnTo>
                  <a:lnTo>
                    <a:pt x="1694" y="847"/>
                  </a:lnTo>
                  <a:lnTo>
                    <a:pt x="1712" y="918"/>
                  </a:lnTo>
                  <a:lnTo>
                    <a:pt x="1712" y="989"/>
                  </a:lnTo>
                  <a:lnTo>
                    <a:pt x="1712" y="989"/>
                  </a:lnTo>
                  <a:lnTo>
                    <a:pt x="1712" y="1068"/>
                  </a:lnTo>
                  <a:lnTo>
                    <a:pt x="1694" y="1139"/>
                  </a:lnTo>
                  <a:lnTo>
                    <a:pt x="1676" y="1209"/>
                  </a:lnTo>
                  <a:lnTo>
                    <a:pt x="1659" y="1271"/>
                  </a:lnTo>
                  <a:lnTo>
                    <a:pt x="1623" y="1333"/>
                  </a:lnTo>
                  <a:lnTo>
                    <a:pt x="1588" y="1394"/>
                  </a:lnTo>
                  <a:lnTo>
                    <a:pt x="1544" y="1447"/>
                  </a:lnTo>
                  <a:lnTo>
                    <a:pt x="1500" y="1500"/>
                  </a:lnTo>
                  <a:lnTo>
                    <a:pt x="1447" y="1553"/>
                  </a:lnTo>
                  <a:lnTo>
                    <a:pt x="1394" y="1589"/>
                  </a:lnTo>
                  <a:lnTo>
                    <a:pt x="1332" y="1624"/>
                  </a:lnTo>
                  <a:lnTo>
                    <a:pt x="1271" y="1659"/>
                  </a:lnTo>
                  <a:lnTo>
                    <a:pt x="1209" y="1686"/>
                  </a:lnTo>
                  <a:lnTo>
                    <a:pt x="1138" y="1703"/>
                  </a:lnTo>
                  <a:lnTo>
                    <a:pt x="1068" y="1712"/>
                  </a:lnTo>
                  <a:lnTo>
                    <a:pt x="988" y="171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Helvetica Neue Light"/>
              </a:endParaRPr>
            </a:p>
          </p:txBody>
        </p:sp>
        <p:sp>
          <p:nvSpPr>
            <p:cNvPr id="114" name="Freeform 17"/>
            <p:cNvSpPr>
              <a:spLocks noChangeArrowheads="1"/>
            </p:cNvSpPr>
            <p:nvPr/>
          </p:nvSpPr>
          <p:spPr bwMode="auto">
            <a:xfrm>
              <a:off x="17328597" y="6023342"/>
              <a:ext cx="714375" cy="715962"/>
            </a:xfrm>
            <a:custGeom>
              <a:avLst/>
              <a:gdLst>
                <a:gd name="T0" fmla="*/ 891 w 1986"/>
                <a:gd name="T1" fmla="*/ 9 h 1987"/>
                <a:gd name="T2" fmla="*/ 609 w 1986"/>
                <a:gd name="T3" fmla="*/ 80 h 1987"/>
                <a:gd name="T4" fmla="*/ 362 w 1986"/>
                <a:gd name="T5" fmla="*/ 230 h 1987"/>
                <a:gd name="T6" fmla="*/ 168 w 1986"/>
                <a:gd name="T7" fmla="*/ 442 h 1987"/>
                <a:gd name="T8" fmla="*/ 44 w 1986"/>
                <a:gd name="T9" fmla="*/ 697 h 1987"/>
                <a:gd name="T10" fmla="*/ 0 w 1986"/>
                <a:gd name="T11" fmla="*/ 997 h 1987"/>
                <a:gd name="T12" fmla="*/ 18 w 1986"/>
                <a:gd name="T13" fmla="*/ 1192 h 1987"/>
                <a:gd name="T14" fmla="*/ 115 w 1986"/>
                <a:gd name="T15" fmla="*/ 1465 h 1987"/>
                <a:gd name="T16" fmla="*/ 291 w 1986"/>
                <a:gd name="T17" fmla="*/ 1695 h 1987"/>
                <a:gd name="T18" fmla="*/ 521 w 1986"/>
                <a:gd name="T19" fmla="*/ 1871 h 1987"/>
                <a:gd name="T20" fmla="*/ 794 w 1986"/>
                <a:gd name="T21" fmla="*/ 1968 h 1987"/>
                <a:gd name="T22" fmla="*/ 988 w 1986"/>
                <a:gd name="T23" fmla="*/ 1986 h 1987"/>
                <a:gd name="T24" fmla="*/ 1288 w 1986"/>
                <a:gd name="T25" fmla="*/ 1942 h 1987"/>
                <a:gd name="T26" fmla="*/ 1544 w 1986"/>
                <a:gd name="T27" fmla="*/ 1818 h 1987"/>
                <a:gd name="T28" fmla="*/ 1756 w 1986"/>
                <a:gd name="T29" fmla="*/ 1624 h 1987"/>
                <a:gd name="T30" fmla="*/ 1906 w 1986"/>
                <a:gd name="T31" fmla="*/ 1386 h 1987"/>
                <a:gd name="T32" fmla="*/ 1976 w 1986"/>
                <a:gd name="T33" fmla="*/ 1095 h 1987"/>
                <a:gd name="T34" fmla="*/ 1976 w 1986"/>
                <a:gd name="T35" fmla="*/ 892 h 1987"/>
                <a:gd name="T36" fmla="*/ 1906 w 1986"/>
                <a:gd name="T37" fmla="*/ 609 h 1987"/>
                <a:gd name="T38" fmla="*/ 1756 w 1986"/>
                <a:gd name="T39" fmla="*/ 362 h 1987"/>
                <a:gd name="T40" fmla="*/ 1544 w 1986"/>
                <a:gd name="T41" fmla="*/ 168 h 1987"/>
                <a:gd name="T42" fmla="*/ 1288 w 1986"/>
                <a:gd name="T43" fmla="*/ 44 h 1987"/>
                <a:gd name="T44" fmla="*/ 988 w 1986"/>
                <a:gd name="T45" fmla="*/ 0 h 1987"/>
                <a:gd name="T46" fmla="*/ 918 w 1986"/>
                <a:gd name="T47" fmla="*/ 1712 h 1987"/>
                <a:gd name="T48" fmla="*/ 715 w 1986"/>
                <a:gd name="T49" fmla="*/ 1659 h 1987"/>
                <a:gd name="T50" fmla="*/ 529 w 1986"/>
                <a:gd name="T51" fmla="*/ 1553 h 1987"/>
                <a:gd name="T52" fmla="*/ 397 w 1986"/>
                <a:gd name="T53" fmla="*/ 1395 h 1987"/>
                <a:gd name="T54" fmla="*/ 300 w 1986"/>
                <a:gd name="T55" fmla="*/ 1209 h 1987"/>
                <a:gd name="T56" fmla="*/ 274 w 1986"/>
                <a:gd name="T57" fmla="*/ 997 h 1987"/>
                <a:gd name="T58" fmla="*/ 282 w 1986"/>
                <a:gd name="T59" fmla="*/ 847 h 1987"/>
                <a:gd name="T60" fmla="*/ 353 w 1986"/>
                <a:gd name="T61" fmla="*/ 653 h 1987"/>
                <a:gd name="T62" fmla="*/ 485 w 1986"/>
                <a:gd name="T63" fmla="*/ 486 h 1987"/>
                <a:gd name="T64" fmla="*/ 644 w 1986"/>
                <a:gd name="T65" fmla="*/ 362 h 1987"/>
                <a:gd name="T66" fmla="*/ 847 w 1986"/>
                <a:gd name="T67" fmla="*/ 292 h 1987"/>
                <a:gd name="T68" fmla="*/ 988 w 1986"/>
                <a:gd name="T69" fmla="*/ 274 h 1987"/>
                <a:gd name="T70" fmla="*/ 1209 w 1986"/>
                <a:gd name="T71" fmla="*/ 309 h 1987"/>
                <a:gd name="T72" fmla="*/ 1394 w 1986"/>
                <a:gd name="T73" fmla="*/ 397 h 1987"/>
                <a:gd name="T74" fmla="*/ 1544 w 1986"/>
                <a:gd name="T75" fmla="*/ 539 h 1987"/>
                <a:gd name="T76" fmla="*/ 1659 w 1986"/>
                <a:gd name="T77" fmla="*/ 715 h 1987"/>
                <a:gd name="T78" fmla="*/ 1712 w 1986"/>
                <a:gd name="T79" fmla="*/ 918 h 1987"/>
                <a:gd name="T80" fmla="*/ 1712 w 1986"/>
                <a:gd name="T81" fmla="*/ 1068 h 1987"/>
                <a:gd name="T82" fmla="*/ 1659 w 1986"/>
                <a:gd name="T83" fmla="*/ 1280 h 1987"/>
                <a:gd name="T84" fmla="*/ 1544 w 1986"/>
                <a:gd name="T85" fmla="*/ 1456 h 1987"/>
                <a:gd name="T86" fmla="*/ 1394 w 1986"/>
                <a:gd name="T87" fmla="*/ 1597 h 1987"/>
                <a:gd name="T88" fmla="*/ 1209 w 1986"/>
                <a:gd name="T89" fmla="*/ 1686 h 1987"/>
                <a:gd name="T90" fmla="*/ 988 w 1986"/>
                <a:gd name="T91" fmla="*/ 1721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86" h="1987">
                  <a:moveTo>
                    <a:pt x="988" y="0"/>
                  </a:moveTo>
                  <a:lnTo>
                    <a:pt x="988" y="0"/>
                  </a:lnTo>
                  <a:lnTo>
                    <a:pt x="891" y="9"/>
                  </a:lnTo>
                  <a:lnTo>
                    <a:pt x="794" y="18"/>
                  </a:lnTo>
                  <a:lnTo>
                    <a:pt x="697" y="44"/>
                  </a:lnTo>
                  <a:lnTo>
                    <a:pt x="609" y="80"/>
                  </a:lnTo>
                  <a:lnTo>
                    <a:pt x="521" y="124"/>
                  </a:lnTo>
                  <a:lnTo>
                    <a:pt x="432" y="168"/>
                  </a:lnTo>
                  <a:lnTo>
                    <a:pt x="362" y="230"/>
                  </a:lnTo>
                  <a:lnTo>
                    <a:pt x="291" y="292"/>
                  </a:lnTo>
                  <a:lnTo>
                    <a:pt x="221" y="362"/>
                  </a:lnTo>
                  <a:lnTo>
                    <a:pt x="168" y="442"/>
                  </a:lnTo>
                  <a:lnTo>
                    <a:pt x="115" y="521"/>
                  </a:lnTo>
                  <a:lnTo>
                    <a:pt x="79" y="609"/>
                  </a:lnTo>
                  <a:lnTo>
                    <a:pt x="44" y="697"/>
                  </a:lnTo>
                  <a:lnTo>
                    <a:pt x="18" y="794"/>
                  </a:lnTo>
                  <a:lnTo>
                    <a:pt x="0" y="892"/>
                  </a:lnTo>
                  <a:lnTo>
                    <a:pt x="0" y="997"/>
                  </a:lnTo>
                  <a:lnTo>
                    <a:pt x="0" y="997"/>
                  </a:lnTo>
                  <a:lnTo>
                    <a:pt x="0" y="1095"/>
                  </a:lnTo>
                  <a:lnTo>
                    <a:pt x="18" y="1192"/>
                  </a:lnTo>
                  <a:lnTo>
                    <a:pt x="44" y="1289"/>
                  </a:lnTo>
                  <a:lnTo>
                    <a:pt x="79" y="1386"/>
                  </a:lnTo>
                  <a:lnTo>
                    <a:pt x="115" y="1465"/>
                  </a:lnTo>
                  <a:lnTo>
                    <a:pt x="168" y="1553"/>
                  </a:lnTo>
                  <a:lnTo>
                    <a:pt x="221" y="1624"/>
                  </a:lnTo>
                  <a:lnTo>
                    <a:pt x="291" y="1695"/>
                  </a:lnTo>
                  <a:lnTo>
                    <a:pt x="362" y="1765"/>
                  </a:lnTo>
                  <a:lnTo>
                    <a:pt x="432" y="1818"/>
                  </a:lnTo>
                  <a:lnTo>
                    <a:pt x="521" y="1871"/>
                  </a:lnTo>
                  <a:lnTo>
                    <a:pt x="609" y="1915"/>
                  </a:lnTo>
                  <a:lnTo>
                    <a:pt x="697" y="1942"/>
                  </a:lnTo>
                  <a:lnTo>
                    <a:pt x="794" y="1968"/>
                  </a:lnTo>
                  <a:lnTo>
                    <a:pt x="891" y="1986"/>
                  </a:lnTo>
                  <a:lnTo>
                    <a:pt x="988" y="1986"/>
                  </a:lnTo>
                  <a:lnTo>
                    <a:pt x="988" y="1986"/>
                  </a:lnTo>
                  <a:lnTo>
                    <a:pt x="1094" y="1986"/>
                  </a:lnTo>
                  <a:lnTo>
                    <a:pt x="1191" y="1968"/>
                  </a:lnTo>
                  <a:lnTo>
                    <a:pt x="1288" y="1942"/>
                  </a:lnTo>
                  <a:lnTo>
                    <a:pt x="1376" y="1915"/>
                  </a:lnTo>
                  <a:lnTo>
                    <a:pt x="1465" y="1871"/>
                  </a:lnTo>
                  <a:lnTo>
                    <a:pt x="1544" y="1818"/>
                  </a:lnTo>
                  <a:lnTo>
                    <a:pt x="1623" y="1765"/>
                  </a:lnTo>
                  <a:lnTo>
                    <a:pt x="1694" y="1695"/>
                  </a:lnTo>
                  <a:lnTo>
                    <a:pt x="1756" y="1624"/>
                  </a:lnTo>
                  <a:lnTo>
                    <a:pt x="1818" y="1553"/>
                  </a:lnTo>
                  <a:lnTo>
                    <a:pt x="1862" y="1465"/>
                  </a:lnTo>
                  <a:lnTo>
                    <a:pt x="1906" y="1386"/>
                  </a:lnTo>
                  <a:lnTo>
                    <a:pt x="1941" y="1289"/>
                  </a:lnTo>
                  <a:lnTo>
                    <a:pt x="1968" y="1192"/>
                  </a:lnTo>
                  <a:lnTo>
                    <a:pt x="1976" y="1095"/>
                  </a:lnTo>
                  <a:lnTo>
                    <a:pt x="1985" y="997"/>
                  </a:lnTo>
                  <a:lnTo>
                    <a:pt x="1985" y="997"/>
                  </a:lnTo>
                  <a:lnTo>
                    <a:pt x="1976" y="892"/>
                  </a:lnTo>
                  <a:lnTo>
                    <a:pt x="1968" y="794"/>
                  </a:lnTo>
                  <a:lnTo>
                    <a:pt x="1941" y="697"/>
                  </a:lnTo>
                  <a:lnTo>
                    <a:pt x="1906" y="609"/>
                  </a:lnTo>
                  <a:lnTo>
                    <a:pt x="1862" y="521"/>
                  </a:lnTo>
                  <a:lnTo>
                    <a:pt x="1818" y="442"/>
                  </a:lnTo>
                  <a:lnTo>
                    <a:pt x="1756" y="362"/>
                  </a:lnTo>
                  <a:lnTo>
                    <a:pt x="1694" y="292"/>
                  </a:lnTo>
                  <a:lnTo>
                    <a:pt x="1623" y="230"/>
                  </a:lnTo>
                  <a:lnTo>
                    <a:pt x="1544" y="168"/>
                  </a:lnTo>
                  <a:lnTo>
                    <a:pt x="1465" y="124"/>
                  </a:lnTo>
                  <a:lnTo>
                    <a:pt x="1376" y="80"/>
                  </a:lnTo>
                  <a:lnTo>
                    <a:pt x="1288" y="44"/>
                  </a:lnTo>
                  <a:lnTo>
                    <a:pt x="1191" y="18"/>
                  </a:lnTo>
                  <a:lnTo>
                    <a:pt x="1094" y="9"/>
                  </a:lnTo>
                  <a:lnTo>
                    <a:pt x="988" y="0"/>
                  </a:lnTo>
                  <a:close/>
                  <a:moveTo>
                    <a:pt x="988" y="1721"/>
                  </a:moveTo>
                  <a:lnTo>
                    <a:pt x="988" y="1721"/>
                  </a:lnTo>
                  <a:lnTo>
                    <a:pt x="918" y="1712"/>
                  </a:lnTo>
                  <a:lnTo>
                    <a:pt x="847" y="1703"/>
                  </a:lnTo>
                  <a:lnTo>
                    <a:pt x="776" y="1686"/>
                  </a:lnTo>
                  <a:lnTo>
                    <a:pt x="715" y="1659"/>
                  </a:lnTo>
                  <a:lnTo>
                    <a:pt x="644" y="1633"/>
                  </a:lnTo>
                  <a:lnTo>
                    <a:pt x="591" y="1597"/>
                  </a:lnTo>
                  <a:lnTo>
                    <a:pt x="529" y="1553"/>
                  </a:lnTo>
                  <a:lnTo>
                    <a:pt x="485" y="1509"/>
                  </a:lnTo>
                  <a:lnTo>
                    <a:pt x="432" y="1456"/>
                  </a:lnTo>
                  <a:lnTo>
                    <a:pt x="397" y="1395"/>
                  </a:lnTo>
                  <a:lnTo>
                    <a:pt x="353" y="1342"/>
                  </a:lnTo>
                  <a:lnTo>
                    <a:pt x="326" y="1280"/>
                  </a:lnTo>
                  <a:lnTo>
                    <a:pt x="300" y="1209"/>
                  </a:lnTo>
                  <a:lnTo>
                    <a:pt x="282" y="1139"/>
                  </a:lnTo>
                  <a:lnTo>
                    <a:pt x="274" y="1068"/>
                  </a:lnTo>
                  <a:lnTo>
                    <a:pt x="274" y="997"/>
                  </a:lnTo>
                  <a:lnTo>
                    <a:pt x="274" y="997"/>
                  </a:lnTo>
                  <a:lnTo>
                    <a:pt x="274" y="918"/>
                  </a:lnTo>
                  <a:lnTo>
                    <a:pt x="282" y="847"/>
                  </a:lnTo>
                  <a:lnTo>
                    <a:pt x="300" y="777"/>
                  </a:lnTo>
                  <a:lnTo>
                    <a:pt x="326" y="715"/>
                  </a:lnTo>
                  <a:lnTo>
                    <a:pt x="353" y="653"/>
                  </a:lnTo>
                  <a:lnTo>
                    <a:pt x="397" y="592"/>
                  </a:lnTo>
                  <a:lnTo>
                    <a:pt x="432" y="539"/>
                  </a:lnTo>
                  <a:lnTo>
                    <a:pt x="485" y="486"/>
                  </a:lnTo>
                  <a:lnTo>
                    <a:pt x="529" y="442"/>
                  </a:lnTo>
                  <a:lnTo>
                    <a:pt x="591" y="397"/>
                  </a:lnTo>
                  <a:lnTo>
                    <a:pt x="644" y="362"/>
                  </a:lnTo>
                  <a:lnTo>
                    <a:pt x="715" y="327"/>
                  </a:lnTo>
                  <a:lnTo>
                    <a:pt x="776" y="309"/>
                  </a:lnTo>
                  <a:lnTo>
                    <a:pt x="847" y="292"/>
                  </a:lnTo>
                  <a:lnTo>
                    <a:pt x="918" y="274"/>
                  </a:lnTo>
                  <a:lnTo>
                    <a:pt x="988" y="274"/>
                  </a:lnTo>
                  <a:lnTo>
                    <a:pt x="988" y="274"/>
                  </a:lnTo>
                  <a:lnTo>
                    <a:pt x="1068" y="274"/>
                  </a:lnTo>
                  <a:lnTo>
                    <a:pt x="1138" y="292"/>
                  </a:lnTo>
                  <a:lnTo>
                    <a:pt x="1209" y="309"/>
                  </a:lnTo>
                  <a:lnTo>
                    <a:pt x="1271" y="327"/>
                  </a:lnTo>
                  <a:lnTo>
                    <a:pt x="1332" y="362"/>
                  </a:lnTo>
                  <a:lnTo>
                    <a:pt x="1394" y="397"/>
                  </a:lnTo>
                  <a:lnTo>
                    <a:pt x="1447" y="442"/>
                  </a:lnTo>
                  <a:lnTo>
                    <a:pt x="1500" y="486"/>
                  </a:lnTo>
                  <a:lnTo>
                    <a:pt x="1544" y="539"/>
                  </a:lnTo>
                  <a:lnTo>
                    <a:pt x="1588" y="592"/>
                  </a:lnTo>
                  <a:lnTo>
                    <a:pt x="1623" y="653"/>
                  </a:lnTo>
                  <a:lnTo>
                    <a:pt x="1659" y="715"/>
                  </a:lnTo>
                  <a:lnTo>
                    <a:pt x="1676" y="777"/>
                  </a:lnTo>
                  <a:lnTo>
                    <a:pt x="1694" y="847"/>
                  </a:lnTo>
                  <a:lnTo>
                    <a:pt x="1712" y="918"/>
                  </a:lnTo>
                  <a:lnTo>
                    <a:pt x="1712" y="997"/>
                  </a:lnTo>
                  <a:lnTo>
                    <a:pt x="1712" y="997"/>
                  </a:lnTo>
                  <a:lnTo>
                    <a:pt x="1712" y="1068"/>
                  </a:lnTo>
                  <a:lnTo>
                    <a:pt x="1694" y="1139"/>
                  </a:lnTo>
                  <a:lnTo>
                    <a:pt x="1676" y="1209"/>
                  </a:lnTo>
                  <a:lnTo>
                    <a:pt x="1659" y="1280"/>
                  </a:lnTo>
                  <a:lnTo>
                    <a:pt x="1623" y="1342"/>
                  </a:lnTo>
                  <a:lnTo>
                    <a:pt x="1588" y="1395"/>
                  </a:lnTo>
                  <a:lnTo>
                    <a:pt x="1544" y="1456"/>
                  </a:lnTo>
                  <a:lnTo>
                    <a:pt x="1500" y="1509"/>
                  </a:lnTo>
                  <a:lnTo>
                    <a:pt x="1447" y="1553"/>
                  </a:lnTo>
                  <a:lnTo>
                    <a:pt x="1394" y="1597"/>
                  </a:lnTo>
                  <a:lnTo>
                    <a:pt x="1332" y="1633"/>
                  </a:lnTo>
                  <a:lnTo>
                    <a:pt x="1271" y="1659"/>
                  </a:lnTo>
                  <a:lnTo>
                    <a:pt x="1209" y="1686"/>
                  </a:lnTo>
                  <a:lnTo>
                    <a:pt x="1138" y="1703"/>
                  </a:lnTo>
                  <a:lnTo>
                    <a:pt x="1068" y="1712"/>
                  </a:lnTo>
                  <a:lnTo>
                    <a:pt x="988" y="172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Helvetica Neue Light"/>
              </a:endParaRPr>
            </a:p>
          </p:txBody>
        </p:sp>
        <p:sp>
          <p:nvSpPr>
            <p:cNvPr id="115" name="Freeform 18"/>
            <p:cNvSpPr>
              <a:spLocks noChangeArrowheads="1"/>
            </p:cNvSpPr>
            <p:nvPr/>
          </p:nvSpPr>
          <p:spPr bwMode="auto">
            <a:xfrm>
              <a:off x="17328597" y="4292967"/>
              <a:ext cx="714375" cy="719137"/>
            </a:xfrm>
            <a:custGeom>
              <a:avLst/>
              <a:gdLst>
                <a:gd name="T0" fmla="*/ 891 w 1986"/>
                <a:gd name="T1" fmla="*/ 9 h 1996"/>
                <a:gd name="T2" fmla="*/ 609 w 1986"/>
                <a:gd name="T3" fmla="*/ 80 h 1996"/>
                <a:gd name="T4" fmla="*/ 362 w 1986"/>
                <a:gd name="T5" fmla="*/ 230 h 1996"/>
                <a:gd name="T6" fmla="*/ 168 w 1986"/>
                <a:gd name="T7" fmla="*/ 442 h 1996"/>
                <a:gd name="T8" fmla="*/ 44 w 1986"/>
                <a:gd name="T9" fmla="*/ 706 h 1996"/>
                <a:gd name="T10" fmla="*/ 0 w 1986"/>
                <a:gd name="T11" fmla="*/ 998 h 1996"/>
                <a:gd name="T12" fmla="*/ 18 w 1986"/>
                <a:gd name="T13" fmla="*/ 1200 h 1996"/>
                <a:gd name="T14" fmla="*/ 115 w 1986"/>
                <a:gd name="T15" fmla="*/ 1474 h 1996"/>
                <a:gd name="T16" fmla="*/ 291 w 1986"/>
                <a:gd name="T17" fmla="*/ 1703 h 1996"/>
                <a:gd name="T18" fmla="*/ 521 w 1986"/>
                <a:gd name="T19" fmla="*/ 1871 h 1996"/>
                <a:gd name="T20" fmla="*/ 794 w 1986"/>
                <a:gd name="T21" fmla="*/ 1977 h 1996"/>
                <a:gd name="T22" fmla="*/ 988 w 1986"/>
                <a:gd name="T23" fmla="*/ 1995 h 1996"/>
                <a:gd name="T24" fmla="*/ 1288 w 1986"/>
                <a:gd name="T25" fmla="*/ 1950 h 1996"/>
                <a:gd name="T26" fmla="*/ 1544 w 1986"/>
                <a:gd name="T27" fmla="*/ 1827 h 1996"/>
                <a:gd name="T28" fmla="*/ 1756 w 1986"/>
                <a:gd name="T29" fmla="*/ 1633 h 1996"/>
                <a:gd name="T30" fmla="*/ 1906 w 1986"/>
                <a:gd name="T31" fmla="*/ 1386 h 1996"/>
                <a:gd name="T32" fmla="*/ 1976 w 1986"/>
                <a:gd name="T33" fmla="*/ 1103 h 1996"/>
                <a:gd name="T34" fmla="*/ 1976 w 1986"/>
                <a:gd name="T35" fmla="*/ 900 h 1996"/>
                <a:gd name="T36" fmla="*/ 1906 w 1986"/>
                <a:gd name="T37" fmla="*/ 609 h 1996"/>
                <a:gd name="T38" fmla="*/ 1756 w 1986"/>
                <a:gd name="T39" fmla="*/ 371 h 1996"/>
                <a:gd name="T40" fmla="*/ 1544 w 1986"/>
                <a:gd name="T41" fmla="*/ 177 h 1996"/>
                <a:gd name="T42" fmla="*/ 1288 w 1986"/>
                <a:gd name="T43" fmla="*/ 53 h 1996"/>
                <a:gd name="T44" fmla="*/ 988 w 1986"/>
                <a:gd name="T45" fmla="*/ 0 h 1996"/>
                <a:gd name="T46" fmla="*/ 918 w 1986"/>
                <a:gd name="T47" fmla="*/ 1721 h 1996"/>
                <a:gd name="T48" fmla="*/ 715 w 1986"/>
                <a:gd name="T49" fmla="*/ 1668 h 1996"/>
                <a:gd name="T50" fmla="*/ 529 w 1986"/>
                <a:gd name="T51" fmla="*/ 1553 h 1996"/>
                <a:gd name="T52" fmla="*/ 397 w 1986"/>
                <a:gd name="T53" fmla="*/ 1403 h 1996"/>
                <a:gd name="T54" fmla="*/ 300 w 1986"/>
                <a:gd name="T55" fmla="*/ 1209 h 1996"/>
                <a:gd name="T56" fmla="*/ 274 w 1986"/>
                <a:gd name="T57" fmla="*/ 998 h 1996"/>
                <a:gd name="T58" fmla="*/ 282 w 1986"/>
                <a:gd name="T59" fmla="*/ 856 h 1996"/>
                <a:gd name="T60" fmla="*/ 353 w 1986"/>
                <a:gd name="T61" fmla="*/ 653 h 1996"/>
                <a:gd name="T62" fmla="*/ 485 w 1986"/>
                <a:gd name="T63" fmla="*/ 486 h 1996"/>
                <a:gd name="T64" fmla="*/ 644 w 1986"/>
                <a:gd name="T65" fmla="*/ 362 h 1996"/>
                <a:gd name="T66" fmla="*/ 847 w 1986"/>
                <a:gd name="T67" fmla="*/ 292 h 1996"/>
                <a:gd name="T68" fmla="*/ 988 w 1986"/>
                <a:gd name="T69" fmla="*/ 274 h 1996"/>
                <a:gd name="T70" fmla="*/ 1209 w 1986"/>
                <a:gd name="T71" fmla="*/ 309 h 1996"/>
                <a:gd name="T72" fmla="*/ 1394 w 1986"/>
                <a:gd name="T73" fmla="*/ 398 h 1996"/>
                <a:gd name="T74" fmla="*/ 1544 w 1986"/>
                <a:gd name="T75" fmla="*/ 539 h 1996"/>
                <a:gd name="T76" fmla="*/ 1659 w 1986"/>
                <a:gd name="T77" fmla="*/ 715 h 1996"/>
                <a:gd name="T78" fmla="*/ 1712 w 1986"/>
                <a:gd name="T79" fmla="*/ 927 h 1996"/>
                <a:gd name="T80" fmla="*/ 1712 w 1986"/>
                <a:gd name="T81" fmla="*/ 1077 h 1996"/>
                <a:gd name="T82" fmla="*/ 1659 w 1986"/>
                <a:gd name="T83" fmla="*/ 1280 h 1996"/>
                <a:gd name="T84" fmla="*/ 1544 w 1986"/>
                <a:gd name="T85" fmla="*/ 1456 h 1996"/>
                <a:gd name="T86" fmla="*/ 1394 w 1986"/>
                <a:gd name="T87" fmla="*/ 1598 h 1996"/>
                <a:gd name="T88" fmla="*/ 1209 w 1986"/>
                <a:gd name="T89" fmla="*/ 1686 h 1996"/>
                <a:gd name="T90" fmla="*/ 988 w 1986"/>
                <a:gd name="T91" fmla="*/ 1721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86" h="1996">
                  <a:moveTo>
                    <a:pt x="988" y="0"/>
                  </a:moveTo>
                  <a:lnTo>
                    <a:pt x="988" y="0"/>
                  </a:lnTo>
                  <a:lnTo>
                    <a:pt x="891" y="9"/>
                  </a:lnTo>
                  <a:lnTo>
                    <a:pt x="794" y="27"/>
                  </a:lnTo>
                  <a:lnTo>
                    <a:pt x="697" y="53"/>
                  </a:lnTo>
                  <a:lnTo>
                    <a:pt x="609" y="80"/>
                  </a:lnTo>
                  <a:lnTo>
                    <a:pt x="521" y="124"/>
                  </a:lnTo>
                  <a:lnTo>
                    <a:pt x="432" y="177"/>
                  </a:lnTo>
                  <a:lnTo>
                    <a:pt x="362" y="230"/>
                  </a:lnTo>
                  <a:lnTo>
                    <a:pt x="291" y="300"/>
                  </a:lnTo>
                  <a:lnTo>
                    <a:pt x="221" y="371"/>
                  </a:lnTo>
                  <a:lnTo>
                    <a:pt x="168" y="442"/>
                  </a:lnTo>
                  <a:lnTo>
                    <a:pt x="115" y="521"/>
                  </a:lnTo>
                  <a:lnTo>
                    <a:pt x="79" y="609"/>
                  </a:lnTo>
                  <a:lnTo>
                    <a:pt x="44" y="706"/>
                  </a:lnTo>
                  <a:lnTo>
                    <a:pt x="18" y="795"/>
                  </a:lnTo>
                  <a:lnTo>
                    <a:pt x="0" y="900"/>
                  </a:lnTo>
                  <a:lnTo>
                    <a:pt x="0" y="998"/>
                  </a:lnTo>
                  <a:lnTo>
                    <a:pt x="0" y="998"/>
                  </a:lnTo>
                  <a:lnTo>
                    <a:pt x="0" y="1103"/>
                  </a:lnTo>
                  <a:lnTo>
                    <a:pt x="18" y="1200"/>
                  </a:lnTo>
                  <a:lnTo>
                    <a:pt x="44" y="1298"/>
                  </a:lnTo>
                  <a:lnTo>
                    <a:pt x="79" y="1386"/>
                  </a:lnTo>
                  <a:lnTo>
                    <a:pt x="115" y="1474"/>
                  </a:lnTo>
                  <a:lnTo>
                    <a:pt x="168" y="1553"/>
                  </a:lnTo>
                  <a:lnTo>
                    <a:pt x="221" y="1633"/>
                  </a:lnTo>
                  <a:lnTo>
                    <a:pt x="291" y="1703"/>
                  </a:lnTo>
                  <a:lnTo>
                    <a:pt x="362" y="1765"/>
                  </a:lnTo>
                  <a:lnTo>
                    <a:pt x="432" y="1827"/>
                  </a:lnTo>
                  <a:lnTo>
                    <a:pt x="521" y="1871"/>
                  </a:lnTo>
                  <a:lnTo>
                    <a:pt x="609" y="1915"/>
                  </a:lnTo>
                  <a:lnTo>
                    <a:pt x="697" y="1950"/>
                  </a:lnTo>
                  <a:lnTo>
                    <a:pt x="794" y="1977"/>
                  </a:lnTo>
                  <a:lnTo>
                    <a:pt x="891" y="1986"/>
                  </a:lnTo>
                  <a:lnTo>
                    <a:pt x="988" y="1995"/>
                  </a:lnTo>
                  <a:lnTo>
                    <a:pt x="988" y="1995"/>
                  </a:lnTo>
                  <a:lnTo>
                    <a:pt x="1094" y="1986"/>
                  </a:lnTo>
                  <a:lnTo>
                    <a:pt x="1191" y="1977"/>
                  </a:lnTo>
                  <a:lnTo>
                    <a:pt x="1288" y="1950"/>
                  </a:lnTo>
                  <a:lnTo>
                    <a:pt x="1376" y="1915"/>
                  </a:lnTo>
                  <a:lnTo>
                    <a:pt x="1465" y="1871"/>
                  </a:lnTo>
                  <a:lnTo>
                    <a:pt x="1544" y="1827"/>
                  </a:lnTo>
                  <a:lnTo>
                    <a:pt x="1623" y="1765"/>
                  </a:lnTo>
                  <a:lnTo>
                    <a:pt x="1694" y="1703"/>
                  </a:lnTo>
                  <a:lnTo>
                    <a:pt x="1756" y="1633"/>
                  </a:lnTo>
                  <a:lnTo>
                    <a:pt x="1818" y="1553"/>
                  </a:lnTo>
                  <a:lnTo>
                    <a:pt x="1862" y="1474"/>
                  </a:lnTo>
                  <a:lnTo>
                    <a:pt x="1906" y="1386"/>
                  </a:lnTo>
                  <a:lnTo>
                    <a:pt x="1941" y="1298"/>
                  </a:lnTo>
                  <a:lnTo>
                    <a:pt x="1968" y="1200"/>
                  </a:lnTo>
                  <a:lnTo>
                    <a:pt x="1976" y="1103"/>
                  </a:lnTo>
                  <a:lnTo>
                    <a:pt x="1985" y="998"/>
                  </a:lnTo>
                  <a:lnTo>
                    <a:pt x="1985" y="998"/>
                  </a:lnTo>
                  <a:lnTo>
                    <a:pt x="1976" y="900"/>
                  </a:lnTo>
                  <a:lnTo>
                    <a:pt x="1968" y="795"/>
                  </a:lnTo>
                  <a:lnTo>
                    <a:pt x="1941" y="706"/>
                  </a:lnTo>
                  <a:lnTo>
                    <a:pt x="1906" y="609"/>
                  </a:lnTo>
                  <a:lnTo>
                    <a:pt x="1862" y="521"/>
                  </a:lnTo>
                  <a:lnTo>
                    <a:pt x="1818" y="442"/>
                  </a:lnTo>
                  <a:lnTo>
                    <a:pt x="1756" y="371"/>
                  </a:lnTo>
                  <a:lnTo>
                    <a:pt x="1694" y="300"/>
                  </a:lnTo>
                  <a:lnTo>
                    <a:pt x="1623" y="230"/>
                  </a:lnTo>
                  <a:lnTo>
                    <a:pt x="1544" y="177"/>
                  </a:lnTo>
                  <a:lnTo>
                    <a:pt x="1465" y="124"/>
                  </a:lnTo>
                  <a:lnTo>
                    <a:pt x="1376" y="80"/>
                  </a:lnTo>
                  <a:lnTo>
                    <a:pt x="1288" y="53"/>
                  </a:lnTo>
                  <a:lnTo>
                    <a:pt x="1191" y="27"/>
                  </a:lnTo>
                  <a:lnTo>
                    <a:pt x="1094" y="9"/>
                  </a:lnTo>
                  <a:lnTo>
                    <a:pt x="988" y="0"/>
                  </a:lnTo>
                  <a:close/>
                  <a:moveTo>
                    <a:pt x="988" y="1721"/>
                  </a:moveTo>
                  <a:lnTo>
                    <a:pt x="988" y="1721"/>
                  </a:lnTo>
                  <a:lnTo>
                    <a:pt x="918" y="1721"/>
                  </a:lnTo>
                  <a:lnTo>
                    <a:pt x="847" y="1703"/>
                  </a:lnTo>
                  <a:lnTo>
                    <a:pt x="776" y="1686"/>
                  </a:lnTo>
                  <a:lnTo>
                    <a:pt x="715" y="1668"/>
                  </a:lnTo>
                  <a:lnTo>
                    <a:pt x="644" y="1633"/>
                  </a:lnTo>
                  <a:lnTo>
                    <a:pt x="591" y="1598"/>
                  </a:lnTo>
                  <a:lnTo>
                    <a:pt x="529" y="1553"/>
                  </a:lnTo>
                  <a:lnTo>
                    <a:pt x="485" y="1509"/>
                  </a:lnTo>
                  <a:lnTo>
                    <a:pt x="432" y="1456"/>
                  </a:lnTo>
                  <a:lnTo>
                    <a:pt x="397" y="1403"/>
                  </a:lnTo>
                  <a:lnTo>
                    <a:pt x="353" y="1342"/>
                  </a:lnTo>
                  <a:lnTo>
                    <a:pt x="326" y="1280"/>
                  </a:lnTo>
                  <a:lnTo>
                    <a:pt x="300" y="1209"/>
                  </a:lnTo>
                  <a:lnTo>
                    <a:pt x="282" y="1148"/>
                  </a:lnTo>
                  <a:lnTo>
                    <a:pt x="274" y="1077"/>
                  </a:lnTo>
                  <a:lnTo>
                    <a:pt x="274" y="998"/>
                  </a:lnTo>
                  <a:lnTo>
                    <a:pt x="274" y="998"/>
                  </a:lnTo>
                  <a:lnTo>
                    <a:pt x="274" y="927"/>
                  </a:lnTo>
                  <a:lnTo>
                    <a:pt x="282" y="856"/>
                  </a:lnTo>
                  <a:lnTo>
                    <a:pt x="300" y="786"/>
                  </a:lnTo>
                  <a:lnTo>
                    <a:pt x="326" y="715"/>
                  </a:lnTo>
                  <a:lnTo>
                    <a:pt x="353" y="653"/>
                  </a:lnTo>
                  <a:lnTo>
                    <a:pt x="397" y="592"/>
                  </a:lnTo>
                  <a:lnTo>
                    <a:pt x="432" y="539"/>
                  </a:lnTo>
                  <a:lnTo>
                    <a:pt x="485" y="486"/>
                  </a:lnTo>
                  <a:lnTo>
                    <a:pt x="529" y="442"/>
                  </a:lnTo>
                  <a:lnTo>
                    <a:pt x="591" y="398"/>
                  </a:lnTo>
                  <a:lnTo>
                    <a:pt x="644" y="362"/>
                  </a:lnTo>
                  <a:lnTo>
                    <a:pt x="715" y="336"/>
                  </a:lnTo>
                  <a:lnTo>
                    <a:pt x="776" y="309"/>
                  </a:lnTo>
                  <a:lnTo>
                    <a:pt x="847" y="292"/>
                  </a:lnTo>
                  <a:lnTo>
                    <a:pt x="918" y="283"/>
                  </a:lnTo>
                  <a:lnTo>
                    <a:pt x="988" y="274"/>
                  </a:lnTo>
                  <a:lnTo>
                    <a:pt x="988" y="274"/>
                  </a:lnTo>
                  <a:lnTo>
                    <a:pt x="1068" y="283"/>
                  </a:lnTo>
                  <a:lnTo>
                    <a:pt x="1138" y="292"/>
                  </a:lnTo>
                  <a:lnTo>
                    <a:pt x="1209" y="309"/>
                  </a:lnTo>
                  <a:lnTo>
                    <a:pt x="1271" y="336"/>
                  </a:lnTo>
                  <a:lnTo>
                    <a:pt x="1332" y="362"/>
                  </a:lnTo>
                  <a:lnTo>
                    <a:pt x="1394" y="398"/>
                  </a:lnTo>
                  <a:lnTo>
                    <a:pt x="1447" y="442"/>
                  </a:lnTo>
                  <a:lnTo>
                    <a:pt x="1500" y="486"/>
                  </a:lnTo>
                  <a:lnTo>
                    <a:pt x="1544" y="539"/>
                  </a:lnTo>
                  <a:lnTo>
                    <a:pt x="1588" y="592"/>
                  </a:lnTo>
                  <a:lnTo>
                    <a:pt x="1623" y="653"/>
                  </a:lnTo>
                  <a:lnTo>
                    <a:pt x="1659" y="715"/>
                  </a:lnTo>
                  <a:lnTo>
                    <a:pt x="1676" y="786"/>
                  </a:lnTo>
                  <a:lnTo>
                    <a:pt x="1694" y="856"/>
                  </a:lnTo>
                  <a:lnTo>
                    <a:pt x="1712" y="927"/>
                  </a:lnTo>
                  <a:lnTo>
                    <a:pt x="1712" y="998"/>
                  </a:lnTo>
                  <a:lnTo>
                    <a:pt x="1712" y="998"/>
                  </a:lnTo>
                  <a:lnTo>
                    <a:pt x="1712" y="1077"/>
                  </a:lnTo>
                  <a:lnTo>
                    <a:pt x="1694" y="1148"/>
                  </a:lnTo>
                  <a:lnTo>
                    <a:pt x="1676" y="1209"/>
                  </a:lnTo>
                  <a:lnTo>
                    <a:pt x="1659" y="1280"/>
                  </a:lnTo>
                  <a:lnTo>
                    <a:pt x="1623" y="1342"/>
                  </a:lnTo>
                  <a:lnTo>
                    <a:pt x="1588" y="1403"/>
                  </a:lnTo>
                  <a:lnTo>
                    <a:pt x="1544" y="1456"/>
                  </a:lnTo>
                  <a:lnTo>
                    <a:pt x="1500" y="1509"/>
                  </a:lnTo>
                  <a:lnTo>
                    <a:pt x="1447" y="1553"/>
                  </a:lnTo>
                  <a:lnTo>
                    <a:pt x="1394" y="1598"/>
                  </a:lnTo>
                  <a:lnTo>
                    <a:pt x="1332" y="1633"/>
                  </a:lnTo>
                  <a:lnTo>
                    <a:pt x="1271" y="1668"/>
                  </a:lnTo>
                  <a:lnTo>
                    <a:pt x="1209" y="1686"/>
                  </a:lnTo>
                  <a:lnTo>
                    <a:pt x="1138" y="1703"/>
                  </a:lnTo>
                  <a:lnTo>
                    <a:pt x="1068" y="1721"/>
                  </a:lnTo>
                  <a:lnTo>
                    <a:pt x="988" y="172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Helvetica Neue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880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983" y="560832"/>
            <a:ext cx="11197339" cy="426720"/>
          </a:xfrm>
        </p:spPr>
        <p:txBody>
          <a:bodyPr/>
          <a:lstStyle/>
          <a:p>
            <a:r>
              <a:rPr lang="en-US" dirty="0" smtClean="0">
                <a:latin typeface="Helvetica Neue"/>
              </a:rPr>
              <a:t>non-technical hurdles have also slowed adoption </a:t>
            </a:r>
            <a:endParaRPr lang="en-US" dirty="0">
              <a:latin typeface="Helvetica Neu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6C0488-217C-405E-84A7-2C6B75A710C1}" type="slidenum">
              <a:rPr lang="en-US" smtClean="0"/>
              <a:t>5</a:t>
            </a:fld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633984" y="2122290"/>
            <a:ext cx="2560320" cy="731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Helvetica Neue"/>
                <a:cs typeface="Helvetica Neue"/>
              </a:rPr>
              <a:t>Consumer Focused</a:t>
            </a:r>
            <a:endParaRPr lang="en-US" b="1" dirty="0">
              <a:latin typeface="Helvetica Neue"/>
              <a:cs typeface="Helvetica Neue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52800" y="2122290"/>
            <a:ext cx="2560320" cy="731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Helvetica Neue"/>
                <a:cs typeface="Helvetica Neue"/>
              </a:rPr>
              <a:t>“Bring Your Own Connectivity”</a:t>
            </a:r>
            <a:endParaRPr lang="en-US" b="1" dirty="0">
              <a:latin typeface="Helvetica Neue"/>
              <a:cs typeface="Helvetica Neue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71616" y="2122290"/>
            <a:ext cx="2560320" cy="731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Helvetica Neue"/>
                <a:cs typeface="Helvetica Neue"/>
              </a:rPr>
              <a:t>Private IoT Network</a:t>
            </a:r>
            <a:endParaRPr lang="en-US" b="1" dirty="0">
              <a:latin typeface="Helvetica Neue"/>
              <a:cs typeface="Helvetica Neue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90432" y="2122290"/>
            <a:ext cx="2560320" cy="731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Helvetica Neue"/>
                <a:cs typeface="Helvetica Neue"/>
              </a:rPr>
              <a:t>Start-Up, Public IoT WANs</a:t>
            </a:r>
            <a:endParaRPr lang="en-US" b="1" dirty="0">
              <a:latin typeface="Helvetica Neue"/>
              <a:cs typeface="Helvetica Neue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33984" y="1190517"/>
            <a:ext cx="8704326" cy="3263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bg1"/>
                </a:solidFill>
                <a:latin typeface="Helvetica Neue Light"/>
                <a:ea typeface="Helvetica Neue Light"/>
                <a:cs typeface="Arial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467" kern="1200">
                <a:solidFill>
                  <a:schemeClr val="bg1"/>
                </a:solidFill>
                <a:latin typeface="Helvetica Neue Light"/>
                <a:ea typeface="Helvetica Neue Light"/>
                <a:cs typeface="Arial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Char char="–"/>
              <a:defRPr sz="1400" kern="1200">
                <a:solidFill>
                  <a:schemeClr val="bg1"/>
                </a:solidFill>
                <a:latin typeface="Helvetica Neue Light"/>
                <a:ea typeface="Helvetica Neue Light"/>
                <a:cs typeface="Arial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Char char="–"/>
              <a:defRPr sz="1333" kern="1200">
                <a:solidFill>
                  <a:schemeClr val="bg1"/>
                </a:solidFill>
                <a:latin typeface="Helvetica Neue Light"/>
                <a:ea typeface="Helvetica Neue Light"/>
                <a:cs typeface="Arial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Char char="–"/>
              <a:defRPr sz="1333" kern="1200">
                <a:solidFill>
                  <a:schemeClr val="bg1"/>
                </a:solidFill>
                <a:latin typeface="Helvetica Neue Light"/>
                <a:ea typeface="Helvetica Neue Light"/>
                <a:cs typeface="Arial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 smtClean="0"/>
              <a:t>The majority of end users lack viable options for their connectivity needs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633984" y="2853810"/>
            <a:ext cx="2560320" cy="661720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pPr marL="123825" indent="-1238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Helvetica Neue"/>
              </a:rPr>
              <a:t>Low ROI</a:t>
            </a:r>
          </a:p>
          <a:p>
            <a:pPr marL="123825" indent="-1238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Helvetica Neue"/>
              </a:rPr>
              <a:t>Novelty vs. Necessity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52800" y="2853810"/>
            <a:ext cx="2560320" cy="907941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pPr marL="123825" indent="-1238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Helvetica Neue"/>
              </a:rPr>
              <a:t>Un-pairing/Onboarding </a:t>
            </a:r>
            <a:r>
              <a:rPr lang="en-US" sz="1600" dirty="0">
                <a:solidFill>
                  <a:schemeClr val="bg1"/>
                </a:solidFill>
                <a:latin typeface="Helvetica Neue"/>
              </a:rPr>
              <a:t>challenges</a:t>
            </a:r>
          </a:p>
          <a:p>
            <a:pPr marL="123825" indent="-1238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Helvetica Neue"/>
              </a:rPr>
              <a:t>Persistent Maintenance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71616" y="2853810"/>
            <a:ext cx="2560320" cy="1231106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pPr marL="123825" indent="-1238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Helvetica Neue"/>
              </a:rPr>
              <a:t>Expensive</a:t>
            </a:r>
          </a:p>
          <a:p>
            <a:pPr marL="123825" indent="-1238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Helvetica Neue"/>
              </a:rPr>
              <a:t>No Economies of Scale</a:t>
            </a:r>
            <a:endParaRPr lang="en-US" sz="1600" dirty="0">
              <a:solidFill>
                <a:schemeClr val="bg1"/>
              </a:solidFill>
              <a:latin typeface="Helvetica Neue"/>
            </a:endParaRPr>
          </a:p>
          <a:p>
            <a:pPr marL="123825" indent="-1238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Helvetica Neue"/>
              </a:rPr>
              <a:t>Narrow selection of use cases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790432" y="2853810"/>
            <a:ext cx="2560320" cy="1154162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pPr marL="123825" indent="-1238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Helvetica Neue"/>
              </a:rPr>
              <a:t>Lack of standardization</a:t>
            </a:r>
          </a:p>
          <a:p>
            <a:pPr marL="123825" indent="-1238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Helvetica Neue"/>
              </a:rPr>
              <a:t>Stability </a:t>
            </a:r>
            <a:r>
              <a:rPr lang="en-US" sz="1600" dirty="0">
                <a:solidFill>
                  <a:schemeClr val="bg1"/>
                </a:solidFill>
                <a:latin typeface="Helvetica Neue"/>
              </a:rPr>
              <a:t>and reliability concerns for Enterprise partners</a:t>
            </a:r>
          </a:p>
        </p:txBody>
      </p:sp>
      <p:pic>
        <p:nvPicPr>
          <p:cNvPr id="15" name="Picture 2" descr="C:\Users\dbowman002\Desktop\PPT Icons\Icons MS office files\Assorted\House-1\Outline\House-1-outline_0007_white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510" y="4540591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dbowman002\Desktop\PPT Icons\Icons MS office files\Assorted\Padlock-1\Outline\Padlock-1-outline_0007_whit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142" y="4540591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dbowman002\Desktop\PPT Icons\Icons MS office files\Assorted\Suitcase\Outline\Suitcase-outline_0007_white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326" y="4540591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dbowman002\Desktop\PPT Icons\Icons MS office files\Assorted\Wireless Signal\Outline\Wireless-Signal-outline_0007_white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958" y="4546119"/>
            <a:ext cx="1101651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en-US" dirty="0" smtClean="0">
                <a:latin typeface="Helvetica Neue Light"/>
              </a:rPr>
              <a:t>Confidential and Proprietary Comcast Information</a:t>
            </a:r>
          </a:p>
        </p:txBody>
      </p:sp>
    </p:spTree>
    <p:extLst>
      <p:ext uri="{BB962C8B-B14F-4D97-AF65-F5344CB8AC3E}">
        <p14:creationId xmlns:p14="http://schemas.microsoft.com/office/powerpoint/2010/main" val="241112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984" y="560832"/>
            <a:ext cx="10716768" cy="806424"/>
          </a:xfrm>
        </p:spPr>
        <p:txBody>
          <a:bodyPr/>
          <a:lstStyle/>
          <a:p>
            <a:r>
              <a:rPr lang="en-US" dirty="0" smtClean="0">
                <a:latin typeface="Helvetica Neue"/>
              </a:rPr>
              <a:t>Lpwan</a:t>
            </a:r>
            <a:r>
              <a:rPr lang="en-US" dirty="0">
                <a:latin typeface="Helvetica Neue"/>
              </a:rPr>
              <a:t> </a:t>
            </a:r>
            <a:r>
              <a:rPr lang="en-US" dirty="0" smtClean="0">
                <a:latin typeface="Helvetica Neue"/>
              </a:rPr>
              <a:t>is a disruptive tech that will finally enable new types of devices to connect</a:t>
            </a:r>
            <a:endParaRPr lang="en-US" dirty="0">
              <a:latin typeface="Helvetica Neue"/>
            </a:endParaRPr>
          </a:p>
        </p:txBody>
      </p:sp>
      <p:cxnSp>
        <p:nvCxnSpPr>
          <p:cNvPr id="8" name="Elbow Connector 7"/>
          <p:cNvCxnSpPr>
            <a:stCxn id="47" idx="1"/>
            <a:endCxn id="46" idx="1"/>
          </p:cNvCxnSpPr>
          <p:nvPr/>
        </p:nvCxnSpPr>
        <p:spPr>
          <a:xfrm rot="16200000" flipH="1">
            <a:off x="2928164" y="3283445"/>
            <a:ext cx="1568157" cy="3269415"/>
          </a:xfrm>
          <a:prstGeom prst="bentConnector2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46" idx="3"/>
          </p:cNvCxnSpPr>
          <p:nvPr/>
        </p:nvCxnSpPr>
        <p:spPr>
          <a:xfrm>
            <a:off x="5938452" y="5702231"/>
            <a:ext cx="3789091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47" idx="3"/>
          </p:cNvCxnSpPr>
          <p:nvPr/>
        </p:nvCxnSpPr>
        <p:spPr>
          <a:xfrm flipH="1" flipV="1">
            <a:off x="2077536" y="1744713"/>
            <a:ext cx="1" cy="1759111"/>
          </a:xfrm>
          <a:prstGeom prst="straightConnector1">
            <a:avLst/>
          </a:prstGeom>
          <a:ln w="12700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/>
          <p:cNvSpPr txBox="1">
            <a:spLocks/>
          </p:cNvSpPr>
          <p:nvPr/>
        </p:nvSpPr>
        <p:spPr>
          <a:xfrm>
            <a:off x="2849193" y="3556801"/>
            <a:ext cx="1583769" cy="9579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ts val="16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1600"/>
              </a:spcAft>
            </a:pPr>
            <a:r>
              <a:rPr lang="en-US" sz="1333" dirty="0"/>
              <a:t>Wi-Fi (MVPDs)</a:t>
            </a:r>
            <a:br>
              <a:rPr lang="en-US" sz="1333" dirty="0"/>
            </a:br>
            <a:r>
              <a:rPr lang="en-US" sz="1333" dirty="0"/>
              <a:t>Zigbee</a:t>
            </a:r>
            <a:br>
              <a:rPr lang="en-US" sz="1333" dirty="0"/>
            </a:br>
            <a:r>
              <a:rPr lang="en-US" sz="1333" dirty="0"/>
              <a:t>Bluetooth</a:t>
            </a:r>
            <a:br>
              <a:rPr lang="en-US" sz="1333" dirty="0"/>
            </a:br>
            <a:r>
              <a:rPr lang="en-US" sz="1333" dirty="0"/>
              <a:t>BLE (MVPDs)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6067666" y="2649009"/>
            <a:ext cx="2708969" cy="2606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ts val="16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467"/>
              </a:lnSpc>
            </a:pPr>
            <a:r>
              <a:rPr lang="en-US" sz="1333" dirty="0"/>
              <a:t>2G, 3G, LTE (Wireless Carriers)</a:t>
            </a: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2275773" y="5887886"/>
            <a:ext cx="573420" cy="1876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ts val="16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467"/>
              </a:lnSpc>
            </a:pPr>
            <a:r>
              <a:rPr lang="en-US" dirty="0"/>
              <a:t>10 m</a:t>
            </a: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4511834" y="5887886"/>
            <a:ext cx="573420" cy="1876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ts val="16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467"/>
              </a:lnSpc>
            </a:pPr>
            <a:r>
              <a:rPr lang="en-US" dirty="0"/>
              <a:t>100 m</a:t>
            </a: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6747895" y="5887886"/>
            <a:ext cx="573420" cy="1876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ts val="16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467"/>
              </a:lnSpc>
            </a:pPr>
            <a:r>
              <a:rPr lang="en-US" dirty="0"/>
              <a:t>1 km</a:t>
            </a: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8983955" y="5887886"/>
            <a:ext cx="573420" cy="1876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ts val="16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467"/>
              </a:lnSpc>
            </a:pPr>
            <a:r>
              <a:rPr lang="en-US" dirty="0"/>
              <a:t>10 km</a:t>
            </a:r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1427895" y="5462237"/>
            <a:ext cx="573420" cy="1876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ts val="16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467"/>
              </a:lnSpc>
            </a:pPr>
            <a:r>
              <a:rPr lang="en-US" dirty="0"/>
              <a:t>10 bps</a:t>
            </a:r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1418290" y="4317059"/>
            <a:ext cx="573420" cy="1876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ts val="16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467"/>
              </a:lnSpc>
            </a:pPr>
            <a:r>
              <a:rPr lang="en-US" dirty="0"/>
              <a:t>1 kbps</a:t>
            </a:r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1292152" y="3175859"/>
            <a:ext cx="654637" cy="1836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ts val="16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467"/>
              </a:lnSpc>
            </a:pPr>
            <a:r>
              <a:rPr lang="en-US" dirty="0"/>
              <a:t>100 kbps</a:t>
            </a:r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1153908" y="2032261"/>
            <a:ext cx="804331" cy="1860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ts val="16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467"/>
              </a:lnSpc>
            </a:pPr>
            <a:r>
              <a:rPr lang="en-US" dirty="0"/>
              <a:t>1,000 kbps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077126" y="1694231"/>
            <a:ext cx="4650417" cy="1757683"/>
          </a:xfrm>
          <a:custGeom>
            <a:avLst/>
            <a:gdLst>
              <a:gd name="connsiteX0" fmla="*/ 0 w 3487813"/>
              <a:gd name="connsiteY0" fmla="*/ 0 h 1315961"/>
              <a:gd name="connsiteX1" fmla="*/ 3487813 w 3487813"/>
              <a:gd name="connsiteY1" fmla="*/ 0 h 1315961"/>
              <a:gd name="connsiteX2" fmla="*/ 3487813 w 3487813"/>
              <a:gd name="connsiteY2" fmla="*/ 1315961 h 1315961"/>
              <a:gd name="connsiteX3" fmla="*/ 0 w 3487813"/>
              <a:gd name="connsiteY3" fmla="*/ 1315961 h 1315961"/>
              <a:gd name="connsiteX4" fmla="*/ 0 w 3487813"/>
              <a:gd name="connsiteY4" fmla="*/ 0 h 1315961"/>
              <a:gd name="connsiteX0" fmla="*/ 0 w 3487813"/>
              <a:gd name="connsiteY0" fmla="*/ 0 h 1315961"/>
              <a:gd name="connsiteX1" fmla="*/ 2730463 w 3487813"/>
              <a:gd name="connsiteY1" fmla="*/ 4684 h 1315961"/>
              <a:gd name="connsiteX2" fmla="*/ 3487813 w 3487813"/>
              <a:gd name="connsiteY2" fmla="*/ 0 h 1315961"/>
              <a:gd name="connsiteX3" fmla="*/ 3487813 w 3487813"/>
              <a:gd name="connsiteY3" fmla="*/ 1315961 h 1315961"/>
              <a:gd name="connsiteX4" fmla="*/ 0 w 3487813"/>
              <a:gd name="connsiteY4" fmla="*/ 1315961 h 1315961"/>
              <a:gd name="connsiteX5" fmla="*/ 0 w 3487813"/>
              <a:gd name="connsiteY5" fmla="*/ 0 h 1315961"/>
              <a:gd name="connsiteX0" fmla="*/ 0 w 3487813"/>
              <a:gd name="connsiteY0" fmla="*/ 0 h 1315961"/>
              <a:gd name="connsiteX1" fmla="*/ 787363 w 3487813"/>
              <a:gd name="connsiteY1" fmla="*/ 4684 h 1315961"/>
              <a:gd name="connsiteX2" fmla="*/ 2730463 w 3487813"/>
              <a:gd name="connsiteY2" fmla="*/ 4684 h 1315961"/>
              <a:gd name="connsiteX3" fmla="*/ 3487813 w 3487813"/>
              <a:gd name="connsiteY3" fmla="*/ 0 h 1315961"/>
              <a:gd name="connsiteX4" fmla="*/ 3487813 w 3487813"/>
              <a:gd name="connsiteY4" fmla="*/ 1315961 h 1315961"/>
              <a:gd name="connsiteX5" fmla="*/ 0 w 3487813"/>
              <a:gd name="connsiteY5" fmla="*/ 1315961 h 1315961"/>
              <a:gd name="connsiteX6" fmla="*/ 0 w 3487813"/>
              <a:gd name="connsiteY6" fmla="*/ 0 h 1315961"/>
              <a:gd name="connsiteX0" fmla="*/ 2730463 w 3487813"/>
              <a:gd name="connsiteY0" fmla="*/ 4684 h 1315961"/>
              <a:gd name="connsiteX1" fmla="*/ 3487813 w 3487813"/>
              <a:gd name="connsiteY1" fmla="*/ 0 h 1315961"/>
              <a:gd name="connsiteX2" fmla="*/ 3487813 w 3487813"/>
              <a:gd name="connsiteY2" fmla="*/ 1315961 h 1315961"/>
              <a:gd name="connsiteX3" fmla="*/ 0 w 3487813"/>
              <a:gd name="connsiteY3" fmla="*/ 1315961 h 1315961"/>
              <a:gd name="connsiteX4" fmla="*/ 0 w 3487813"/>
              <a:gd name="connsiteY4" fmla="*/ 0 h 1315961"/>
              <a:gd name="connsiteX5" fmla="*/ 878803 w 3487813"/>
              <a:gd name="connsiteY5" fmla="*/ 96124 h 1315961"/>
              <a:gd name="connsiteX0" fmla="*/ 2730463 w 3487813"/>
              <a:gd name="connsiteY0" fmla="*/ 4684 h 1315961"/>
              <a:gd name="connsiteX1" fmla="*/ 3487813 w 3487813"/>
              <a:gd name="connsiteY1" fmla="*/ 0 h 1315961"/>
              <a:gd name="connsiteX2" fmla="*/ 3487813 w 3487813"/>
              <a:gd name="connsiteY2" fmla="*/ 1315961 h 1315961"/>
              <a:gd name="connsiteX3" fmla="*/ 0 w 3487813"/>
              <a:gd name="connsiteY3" fmla="*/ 1315961 h 1315961"/>
              <a:gd name="connsiteX4" fmla="*/ 0 w 3487813"/>
              <a:gd name="connsiteY4" fmla="*/ 0 h 1315961"/>
              <a:gd name="connsiteX5" fmla="*/ 878803 w 3487813"/>
              <a:gd name="connsiteY5" fmla="*/ 874 h 1315961"/>
              <a:gd name="connsiteX0" fmla="*/ 2730463 w 3487813"/>
              <a:gd name="connsiteY0" fmla="*/ 6985 h 1318262"/>
              <a:gd name="connsiteX1" fmla="*/ 3487813 w 3487813"/>
              <a:gd name="connsiteY1" fmla="*/ 2301 h 1318262"/>
              <a:gd name="connsiteX2" fmla="*/ 3487813 w 3487813"/>
              <a:gd name="connsiteY2" fmla="*/ 1318262 h 1318262"/>
              <a:gd name="connsiteX3" fmla="*/ 0 w 3487813"/>
              <a:gd name="connsiteY3" fmla="*/ 1318262 h 1318262"/>
              <a:gd name="connsiteX4" fmla="*/ 0 w 3487813"/>
              <a:gd name="connsiteY4" fmla="*/ 2301 h 1318262"/>
              <a:gd name="connsiteX5" fmla="*/ 828003 w 3487813"/>
              <a:gd name="connsiteY5" fmla="*/ 0 h 1318262"/>
              <a:gd name="connsiteX0" fmla="*/ 2660613 w 3487813"/>
              <a:gd name="connsiteY0" fmla="*/ 6985 h 1318262"/>
              <a:gd name="connsiteX1" fmla="*/ 3487813 w 3487813"/>
              <a:gd name="connsiteY1" fmla="*/ 2301 h 1318262"/>
              <a:gd name="connsiteX2" fmla="*/ 3487813 w 3487813"/>
              <a:gd name="connsiteY2" fmla="*/ 1318262 h 1318262"/>
              <a:gd name="connsiteX3" fmla="*/ 0 w 3487813"/>
              <a:gd name="connsiteY3" fmla="*/ 1318262 h 1318262"/>
              <a:gd name="connsiteX4" fmla="*/ 0 w 3487813"/>
              <a:gd name="connsiteY4" fmla="*/ 2301 h 1318262"/>
              <a:gd name="connsiteX5" fmla="*/ 828003 w 3487813"/>
              <a:gd name="connsiteY5" fmla="*/ 0 h 1318262"/>
              <a:gd name="connsiteX0" fmla="*/ 2660613 w 3487813"/>
              <a:gd name="connsiteY0" fmla="*/ 6985 h 1318262"/>
              <a:gd name="connsiteX1" fmla="*/ 3487813 w 3487813"/>
              <a:gd name="connsiteY1" fmla="*/ 2301 h 1318262"/>
              <a:gd name="connsiteX2" fmla="*/ 3487813 w 3487813"/>
              <a:gd name="connsiteY2" fmla="*/ 1318262 h 1318262"/>
              <a:gd name="connsiteX3" fmla="*/ 0 w 3487813"/>
              <a:gd name="connsiteY3" fmla="*/ 1318262 h 1318262"/>
              <a:gd name="connsiteX4" fmla="*/ 0 w 3487813"/>
              <a:gd name="connsiteY4" fmla="*/ 2301 h 1318262"/>
              <a:gd name="connsiteX5" fmla="*/ 831178 w 3487813"/>
              <a:gd name="connsiteY5" fmla="*/ 0 h 1318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87813" h="1318262">
                <a:moveTo>
                  <a:pt x="2660613" y="6985"/>
                </a:moveTo>
                <a:lnTo>
                  <a:pt x="3487813" y="2301"/>
                </a:lnTo>
                <a:lnTo>
                  <a:pt x="3487813" y="1318262"/>
                </a:lnTo>
                <a:lnTo>
                  <a:pt x="0" y="1318262"/>
                </a:lnTo>
                <a:lnTo>
                  <a:pt x="0" y="2301"/>
                </a:lnTo>
                <a:lnTo>
                  <a:pt x="831178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6" name="Content Placeholder 2"/>
          <p:cNvSpPr txBox="1">
            <a:spLocks/>
          </p:cNvSpPr>
          <p:nvPr/>
        </p:nvSpPr>
        <p:spPr>
          <a:xfrm>
            <a:off x="5346951" y="5577061"/>
            <a:ext cx="591501" cy="2503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685800" rtl="0" eaLnBrk="1" latinLnBrk="0" hangingPunct="1">
              <a:lnSpc>
                <a:spcPts val="16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Range</a:t>
            </a:r>
          </a:p>
        </p:txBody>
      </p:sp>
      <p:sp>
        <p:nvSpPr>
          <p:cNvPr id="47" name="Content Placeholder 2"/>
          <p:cNvSpPr txBox="1">
            <a:spLocks/>
          </p:cNvSpPr>
          <p:nvPr/>
        </p:nvSpPr>
        <p:spPr>
          <a:xfrm rot="16200000">
            <a:off x="1762411" y="3666508"/>
            <a:ext cx="630251" cy="3048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685800" rtl="0" eaLnBrk="1" latinLnBrk="0" hangingPunct="1">
              <a:lnSpc>
                <a:spcPts val="16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Speed</a:t>
            </a:r>
          </a:p>
        </p:txBody>
      </p:sp>
      <p:sp>
        <p:nvSpPr>
          <p:cNvPr id="42" name="Rectangle 41"/>
          <p:cNvSpPr/>
          <p:nvPr/>
        </p:nvSpPr>
        <p:spPr>
          <a:xfrm>
            <a:off x="5077126" y="3662835"/>
            <a:ext cx="4650417" cy="1756535"/>
          </a:xfrm>
          <a:custGeom>
            <a:avLst/>
            <a:gdLst>
              <a:gd name="connsiteX0" fmla="*/ 0 w 3487813"/>
              <a:gd name="connsiteY0" fmla="*/ 0 h 1315961"/>
              <a:gd name="connsiteX1" fmla="*/ 3487813 w 3487813"/>
              <a:gd name="connsiteY1" fmla="*/ 0 h 1315961"/>
              <a:gd name="connsiteX2" fmla="*/ 3487813 w 3487813"/>
              <a:gd name="connsiteY2" fmla="*/ 1315961 h 1315961"/>
              <a:gd name="connsiteX3" fmla="*/ 0 w 3487813"/>
              <a:gd name="connsiteY3" fmla="*/ 1315961 h 1315961"/>
              <a:gd name="connsiteX4" fmla="*/ 0 w 3487813"/>
              <a:gd name="connsiteY4" fmla="*/ 0 h 1315961"/>
              <a:gd name="connsiteX0" fmla="*/ 0 w 3487813"/>
              <a:gd name="connsiteY0" fmla="*/ 1440 h 1317401"/>
              <a:gd name="connsiteX1" fmla="*/ 2766667 w 3487813"/>
              <a:gd name="connsiteY1" fmla="*/ 0 h 1317401"/>
              <a:gd name="connsiteX2" fmla="*/ 3487813 w 3487813"/>
              <a:gd name="connsiteY2" fmla="*/ 1440 h 1317401"/>
              <a:gd name="connsiteX3" fmla="*/ 3487813 w 3487813"/>
              <a:gd name="connsiteY3" fmla="*/ 1317401 h 1317401"/>
              <a:gd name="connsiteX4" fmla="*/ 0 w 3487813"/>
              <a:gd name="connsiteY4" fmla="*/ 1317401 h 1317401"/>
              <a:gd name="connsiteX5" fmla="*/ 0 w 3487813"/>
              <a:gd name="connsiteY5" fmla="*/ 1440 h 1317401"/>
              <a:gd name="connsiteX0" fmla="*/ 0 w 3487813"/>
              <a:gd name="connsiteY0" fmla="*/ 1440 h 1317401"/>
              <a:gd name="connsiteX1" fmla="*/ 654936 w 3487813"/>
              <a:gd name="connsiteY1" fmla="*/ 0 h 1317401"/>
              <a:gd name="connsiteX2" fmla="*/ 2766667 w 3487813"/>
              <a:gd name="connsiteY2" fmla="*/ 0 h 1317401"/>
              <a:gd name="connsiteX3" fmla="*/ 3487813 w 3487813"/>
              <a:gd name="connsiteY3" fmla="*/ 1440 h 1317401"/>
              <a:gd name="connsiteX4" fmla="*/ 3487813 w 3487813"/>
              <a:gd name="connsiteY4" fmla="*/ 1317401 h 1317401"/>
              <a:gd name="connsiteX5" fmla="*/ 0 w 3487813"/>
              <a:gd name="connsiteY5" fmla="*/ 1317401 h 1317401"/>
              <a:gd name="connsiteX6" fmla="*/ 0 w 3487813"/>
              <a:gd name="connsiteY6" fmla="*/ 1440 h 1317401"/>
              <a:gd name="connsiteX0" fmla="*/ 0 w 3487813"/>
              <a:gd name="connsiteY0" fmla="*/ 1440 h 1317401"/>
              <a:gd name="connsiteX1" fmla="*/ 654936 w 3487813"/>
              <a:gd name="connsiteY1" fmla="*/ 0 h 1317401"/>
              <a:gd name="connsiteX2" fmla="*/ 2278713 w 3487813"/>
              <a:gd name="connsiteY2" fmla="*/ 4101 h 1317401"/>
              <a:gd name="connsiteX3" fmla="*/ 2766667 w 3487813"/>
              <a:gd name="connsiteY3" fmla="*/ 0 h 1317401"/>
              <a:gd name="connsiteX4" fmla="*/ 3487813 w 3487813"/>
              <a:gd name="connsiteY4" fmla="*/ 1440 h 1317401"/>
              <a:gd name="connsiteX5" fmla="*/ 3487813 w 3487813"/>
              <a:gd name="connsiteY5" fmla="*/ 1317401 h 1317401"/>
              <a:gd name="connsiteX6" fmla="*/ 0 w 3487813"/>
              <a:gd name="connsiteY6" fmla="*/ 1317401 h 1317401"/>
              <a:gd name="connsiteX7" fmla="*/ 0 w 3487813"/>
              <a:gd name="connsiteY7" fmla="*/ 1440 h 1317401"/>
              <a:gd name="connsiteX0" fmla="*/ 0 w 3487813"/>
              <a:gd name="connsiteY0" fmla="*/ 1440 h 1317401"/>
              <a:gd name="connsiteX1" fmla="*/ 654936 w 3487813"/>
              <a:gd name="connsiteY1" fmla="*/ 0 h 1317401"/>
              <a:gd name="connsiteX2" fmla="*/ 2766667 w 3487813"/>
              <a:gd name="connsiteY2" fmla="*/ 0 h 1317401"/>
              <a:gd name="connsiteX3" fmla="*/ 3487813 w 3487813"/>
              <a:gd name="connsiteY3" fmla="*/ 1440 h 1317401"/>
              <a:gd name="connsiteX4" fmla="*/ 3487813 w 3487813"/>
              <a:gd name="connsiteY4" fmla="*/ 1317401 h 1317401"/>
              <a:gd name="connsiteX5" fmla="*/ 0 w 3487813"/>
              <a:gd name="connsiteY5" fmla="*/ 1317401 h 1317401"/>
              <a:gd name="connsiteX6" fmla="*/ 0 w 3487813"/>
              <a:gd name="connsiteY6" fmla="*/ 1440 h 1317401"/>
              <a:gd name="connsiteX0" fmla="*/ 2766667 w 3487813"/>
              <a:gd name="connsiteY0" fmla="*/ 0 h 1317401"/>
              <a:gd name="connsiteX1" fmla="*/ 3487813 w 3487813"/>
              <a:gd name="connsiteY1" fmla="*/ 1440 h 1317401"/>
              <a:gd name="connsiteX2" fmla="*/ 3487813 w 3487813"/>
              <a:gd name="connsiteY2" fmla="*/ 1317401 h 1317401"/>
              <a:gd name="connsiteX3" fmla="*/ 0 w 3487813"/>
              <a:gd name="connsiteY3" fmla="*/ 1317401 h 1317401"/>
              <a:gd name="connsiteX4" fmla="*/ 0 w 3487813"/>
              <a:gd name="connsiteY4" fmla="*/ 1440 h 1317401"/>
              <a:gd name="connsiteX5" fmla="*/ 746376 w 3487813"/>
              <a:gd name="connsiteY5" fmla="*/ 91440 h 1317401"/>
              <a:gd name="connsiteX0" fmla="*/ 2766667 w 3487813"/>
              <a:gd name="connsiteY0" fmla="*/ 0 h 1317401"/>
              <a:gd name="connsiteX1" fmla="*/ 3487813 w 3487813"/>
              <a:gd name="connsiteY1" fmla="*/ 1440 h 1317401"/>
              <a:gd name="connsiteX2" fmla="*/ 3487813 w 3487813"/>
              <a:gd name="connsiteY2" fmla="*/ 1317401 h 1317401"/>
              <a:gd name="connsiteX3" fmla="*/ 0 w 3487813"/>
              <a:gd name="connsiteY3" fmla="*/ 1317401 h 1317401"/>
              <a:gd name="connsiteX4" fmla="*/ 0 w 3487813"/>
              <a:gd name="connsiteY4" fmla="*/ 1440 h 1317401"/>
              <a:gd name="connsiteX5" fmla="*/ 701271 w 3487813"/>
              <a:gd name="connsiteY5" fmla="*/ 5330 h 1317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87813" h="1317401">
                <a:moveTo>
                  <a:pt x="2766667" y="0"/>
                </a:moveTo>
                <a:lnTo>
                  <a:pt x="3487813" y="1440"/>
                </a:lnTo>
                <a:lnTo>
                  <a:pt x="3487813" y="1317401"/>
                </a:lnTo>
                <a:lnTo>
                  <a:pt x="0" y="1317401"/>
                </a:lnTo>
                <a:lnTo>
                  <a:pt x="0" y="1440"/>
                </a:lnTo>
                <a:lnTo>
                  <a:pt x="701271" y="5330"/>
                </a:ln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8" name="Rectangle 47"/>
          <p:cNvSpPr/>
          <p:nvPr/>
        </p:nvSpPr>
        <p:spPr>
          <a:xfrm>
            <a:off x="2399414" y="1694231"/>
            <a:ext cx="2481181" cy="3725139"/>
          </a:xfrm>
          <a:custGeom>
            <a:avLst/>
            <a:gdLst>
              <a:gd name="connsiteX0" fmla="*/ 0 w 1860886"/>
              <a:gd name="connsiteY0" fmla="*/ 0 h 2793854"/>
              <a:gd name="connsiteX1" fmla="*/ 1860886 w 1860886"/>
              <a:gd name="connsiteY1" fmla="*/ 0 h 2793854"/>
              <a:gd name="connsiteX2" fmla="*/ 1860886 w 1860886"/>
              <a:gd name="connsiteY2" fmla="*/ 2793854 h 2793854"/>
              <a:gd name="connsiteX3" fmla="*/ 0 w 1860886"/>
              <a:gd name="connsiteY3" fmla="*/ 2793854 h 2793854"/>
              <a:gd name="connsiteX4" fmla="*/ 0 w 1860886"/>
              <a:gd name="connsiteY4" fmla="*/ 0 h 2793854"/>
              <a:gd name="connsiteX0" fmla="*/ 0 w 1860886"/>
              <a:gd name="connsiteY0" fmla="*/ 0 h 2793854"/>
              <a:gd name="connsiteX1" fmla="*/ 1514852 w 1860886"/>
              <a:gd name="connsiteY1" fmla="*/ 1270 h 2793854"/>
              <a:gd name="connsiteX2" fmla="*/ 1860886 w 1860886"/>
              <a:gd name="connsiteY2" fmla="*/ 0 h 2793854"/>
              <a:gd name="connsiteX3" fmla="*/ 1860886 w 1860886"/>
              <a:gd name="connsiteY3" fmla="*/ 2793854 h 2793854"/>
              <a:gd name="connsiteX4" fmla="*/ 0 w 1860886"/>
              <a:gd name="connsiteY4" fmla="*/ 2793854 h 2793854"/>
              <a:gd name="connsiteX5" fmla="*/ 0 w 1860886"/>
              <a:gd name="connsiteY5" fmla="*/ 0 h 2793854"/>
              <a:gd name="connsiteX0" fmla="*/ 0 w 1860886"/>
              <a:gd name="connsiteY0" fmla="*/ 0 h 2793854"/>
              <a:gd name="connsiteX1" fmla="*/ 352802 w 1860886"/>
              <a:gd name="connsiteY1" fmla="*/ 1270 h 2793854"/>
              <a:gd name="connsiteX2" fmla="*/ 1514852 w 1860886"/>
              <a:gd name="connsiteY2" fmla="*/ 1270 h 2793854"/>
              <a:gd name="connsiteX3" fmla="*/ 1860886 w 1860886"/>
              <a:gd name="connsiteY3" fmla="*/ 0 h 2793854"/>
              <a:gd name="connsiteX4" fmla="*/ 1860886 w 1860886"/>
              <a:gd name="connsiteY4" fmla="*/ 2793854 h 2793854"/>
              <a:gd name="connsiteX5" fmla="*/ 0 w 1860886"/>
              <a:gd name="connsiteY5" fmla="*/ 2793854 h 2793854"/>
              <a:gd name="connsiteX6" fmla="*/ 0 w 1860886"/>
              <a:gd name="connsiteY6" fmla="*/ 0 h 2793854"/>
              <a:gd name="connsiteX0" fmla="*/ 1514852 w 1860886"/>
              <a:gd name="connsiteY0" fmla="*/ 1270 h 2793854"/>
              <a:gd name="connsiteX1" fmla="*/ 1860886 w 1860886"/>
              <a:gd name="connsiteY1" fmla="*/ 0 h 2793854"/>
              <a:gd name="connsiteX2" fmla="*/ 1860886 w 1860886"/>
              <a:gd name="connsiteY2" fmla="*/ 2793854 h 2793854"/>
              <a:gd name="connsiteX3" fmla="*/ 0 w 1860886"/>
              <a:gd name="connsiteY3" fmla="*/ 2793854 h 2793854"/>
              <a:gd name="connsiteX4" fmla="*/ 0 w 1860886"/>
              <a:gd name="connsiteY4" fmla="*/ 0 h 2793854"/>
              <a:gd name="connsiteX5" fmla="*/ 444242 w 1860886"/>
              <a:gd name="connsiteY5" fmla="*/ 92710 h 2793854"/>
              <a:gd name="connsiteX0" fmla="*/ 1514852 w 1860886"/>
              <a:gd name="connsiteY0" fmla="*/ 1270 h 2793854"/>
              <a:gd name="connsiteX1" fmla="*/ 1860886 w 1860886"/>
              <a:gd name="connsiteY1" fmla="*/ 0 h 2793854"/>
              <a:gd name="connsiteX2" fmla="*/ 1860886 w 1860886"/>
              <a:gd name="connsiteY2" fmla="*/ 2793854 h 2793854"/>
              <a:gd name="connsiteX3" fmla="*/ 0 w 1860886"/>
              <a:gd name="connsiteY3" fmla="*/ 2793854 h 2793854"/>
              <a:gd name="connsiteX4" fmla="*/ 0 w 1860886"/>
              <a:gd name="connsiteY4" fmla="*/ 0 h 2793854"/>
              <a:gd name="connsiteX5" fmla="*/ 380742 w 1860886"/>
              <a:gd name="connsiteY5" fmla="*/ 635 h 2793854"/>
              <a:gd name="connsiteX0" fmla="*/ 1486277 w 1860886"/>
              <a:gd name="connsiteY0" fmla="*/ 1270 h 2793854"/>
              <a:gd name="connsiteX1" fmla="*/ 1860886 w 1860886"/>
              <a:gd name="connsiteY1" fmla="*/ 0 h 2793854"/>
              <a:gd name="connsiteX2" fmla="*/ 1860886 w 1860886"/>
              <a:gd name="connsiteY2" fmla="*/ 2793854 h 2793854"/>
              <a:gd name="connsiteX3" fmla="*/ 0 w 1860886"/>
              <a:gd name="connsiteY3" fmla="*/ 2793854 h 2793854"/>
              <a:gd name="connsiteX4" fmla="*/ 0 w 1860886"/>
              <a:gd name="connsiteY4" fmla="*/ 0 h 2793854"/>
              <a:gd name="connsiteX5" fmla="*/ 380742 w 1860886"/>
              <a:gd name="connsiteY5" fmla="*/ 635 h 2793854"/>
              <a:gd name="connsiteX0" fmla="*/ 1508502 w 1860886"/>
              <a:gd name="connsiteY0" fmla="*/ 1270 h 2793854"/>
              <a:gd name="connsiteX1" fmla="*/ 1860886 w 1860886"/>
              <a:gd name="connsiteY1" fmla="*/ 0 h 2793854"/>
              <a:gd name="connsiteX2" fmla="*/ 1860886 w 1860886"/>
              <a:gd name="connsiteY2" fmla="*/ 2793854 h 2793854"/>
              <a:gd name="connsiteX3" fmla="*/ 0 w 1860886"/>
              <a:gd name="connsiteY3" fmla="*/ 2793854 h 2793854"/>
              <a:gd name="connsiteX4" fmla="*/ 0 w 1860886"/>
              <a:gd name="connsiteY4" fmla="*/ 0 h 2793854"/>
              <a:gd name="connsiteX5" fmla="*/ 380742 w 1860886"/>
              <a:gd name="connsiteY5" fmla="*/ 635 h 2793854"/>
              <a:gd name="connsiteX0" fmla="*/ 1508502 w 1860886"/>
              <a:gd name="connsiteY0" fmla="*/ 1270 h 2793854"/>
              <a:gd name="connsiteX1" fmla="*/ 1860886 w 1860886"/>
              <a:gd name="connsiteY1" fmla="*/ 0 h 2793854"/>
              <a:gd name="connsiteX2" fmla="*/ 1860886 w 1860886"/>
              <a:gd name="connsiteY2" fmla="*/ 2793854 h 2793854"/>
              <a:gd name="connsiteX3" fmla="*/ 0 w 1860886"/>
              <a:gd name="connsiteY3" fmla="*/ 2793854 h 2793854"/>
              <a:gd name="connsiteX4" fmla="*/ 0 w 1860886"/>
              <a:gd name="connsiteY4" fmla="*/ 0 h 2793854"/>
              <a:gd name="connsiteX5" fmla="*/ 345817 w 1860886"/>
              <a:gd name="connsiteY5" fmla="*/ 635 h 2793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0886" h="2793854">
                <a:moveTo>
                  <a:pt x="1508502" y="1270"/>
                </a:moveTo>
                <a:lnTo>
                  <a:pt x="1860886" y="0"/>
                </a:lnTo>
                <a:lnTo>
                  <a:pt x="1860886" y="2793854"/>
                </a:lnTo>
                <a:lnTo>
                  <a:pt x="0" y="2793854"/>
                </a:lnTo>
                <a:lnTo>
                  <a:pt x="0" y="0"/>
                </a:lnTo>
                <a:lnTo>
                  <a:pt x="345817" y="635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2399414" y="1579664"/>
            <a:ext cx="2481181" cy="98494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>
              <a:lnSpc>
                <a:spcPts val="1867"/>
              </a:lnSpc>
            </a:pPr>
            <a:r>
              <a:rPr lang="en-US" sz="1600" dirty="0"/>
              <a:t>LOCAL AREA </a:t>
            </a:r>
            <a:br>
              <a:rPr lang="en-US" sz="1600" dirty="0"/>
            </a:br>
            <a:r>
              <a:rPr lang="en-US" sz="1600" dirty="0"/>
              <a:t>NETWORK</a:t>
            </a:r>
          </a:p>
          <a:p>
            <a:pPr algn="ctr">
              <a:lnSpc>
                <a:spcPts val="1867"/>
              </a:lnSpc>
            </a:pPr>
            <a:r>
              <a:rPr lang="en-US" sz="1600" b="0" dirty="0">
                <a:solidFill>
                  <a:schemeClr val="bg1"/>
                </a:solidFill>
              </a:rPr>
              <a:t>Short range </a:t>
            </a:r>
            <a:br>
              <a:rPr lang="en-US" sz="1600" b="0" dirty="0">
                <a:solidFill>
                  <a:schemeClr val="bg1"/>
                </a:solidFill>
              </a:rPr>
            </a:br>
            <a:r>
              <a:rPr lang="en-US" sz="1600" b="0" dirty="0">
                <a:solidFill>
                  <a:schemeClr val="bg1"/>
                </a:solidFill>
              </a:rPr>
              <a:t>communication</a:t>
            </a: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5989955" y="3607960"/>
            <a:ext cx="2770571" cy="6898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>
              <a:lnSpc>
                <a:spcPts val="1867"/>
              </a:lnSpc>
            </a:pPr>
            <a:r>
              <a:rPr lang="en-US" sz="1600" dirty="0">
                <a:solidFill>
                  <a:schemeClr val="accent3"/>
                </a:solidFill>
              </a:rPr>
              <a:t>LOW POWER WIDE AREA</a:t>
            </a:r>
          </a:p>
          <a:p>
            <a:pPr algn="ctr">
              <a:lnSpc>
                <a:spcPts val="1867"/>
              </a:lnSpc>
            </a:pPr>
            <a:r>
              <a:rPr lang="en-US" sz="1600" b="0" dirty="0">
                <a:solidFill>
                  <a:schemeClr val="bg1"/>
                </a:solidFill>
              </a:rPr>
              <a:t>(LPWAN) Internet of things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6017048" y="1583473"/>
            <a:ext cx="2770571" cy="6898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>
              <a:lnSpc>
                <a:spcPts val="1867"/>
              </a:lnSpc>
            </a:pPr>
            <a:r>
              <a:rPr lang="en-US" sz="1600" dirty="0"/>
              <a:t>CELLULAR NETWORK</a:t>
            </a:r>
          </a:p>
          <a:p>
            <a:pPr algn="ctr">
              <a:lnSpc>
                <a:spcPts val="1867"/>
              </a:lnSpc>
            </a:pPr>
            <a:r>
              <a:rPr lang="en-US" sz="1600" b="0" dirty="0">
                <a:solidFill>
                  <a:schemeClr val="bg1"/>
                </a:solidFill>
              </a:rPr>
              <a:t>Traditional M2M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577942" y="6367237"/>
            <a:ext cx="2743200" cy="365125"/>
          </a:xfrm>
        </p:spPr>
        <p:txBody>
          <a:bodyPr/>
          <a:lstStyle/>
          <a:p>
            <a:fld id="{016C0488-217C-405E-84A7-2C6B75A710C1}" type="slidenum">
              <a:rPr lang="en-US" smtClean="0"/>
              <a:t>6</a:t>
            </a:fld>
            <a:endParaRPr lang="en-US" dirty="0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624279" y="6532222"/>
            <a:ext cx="3335257" cy="19206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lnSpc>
                <a:spcPts val="1500"/>
              </a:lnSpc>
              <a:spcAft>
                <a:spcPts val="800"/>
              </a:spcAft>
            </a:pPr>
            <a:r>
              <a:rPr lang="en-US" sz="600" b="0" dirty="0">
                <a:solidFill>
                  <a:schemeClr val="bg1"/>
                </a:solidFill>
                <a:latin typeface="Helvetica Neue Light"/>
              </a:rPr>
              <a:t>*</a:t>
            </a:r>
            <a:r>
              <a:rPr lang="en-US" sz="600" b="0" dirty="0" smtClean="0">
                <a:solidFill>
                  <a:schemeClr val="bg1"/>
                </a:solidFill>
                <a:latin typeface="Helvetica Neue Light"/>
              </a:rPr>
              <a:t>Ericsson</a:t>
            </a:r>
            <a:r>
              <a:rPr lang="en-US" sz="600" b="0" dirty="0">
                <a:solidFill>
                  <a:schemeClr val="bg1"/>
                </a:solidFill>
                <a:latin typeface="Helvetica Neue Light"/>
              </a:rPr>
              <a:t>, Machina: Figures and projections for connected devices are US only</a:t>
            </a:r>
          </a:p>
        </p:txBody>
      </p:sp>
      <p:sp>
        <p:nvSpPr>
          <p:cNvPr id="26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en-US" dirty="0" smtClean="0">
                <a:latin typeface="Helvetica Neue Light"/>
              </a:rPr>
              <a:t>Confidential and Proprietary Comcast Information</a:t>
            </a:r>
          </a:p>
        </p:txBody>
      </p:sp>
    </p:spTree>
    <p:extLst>
      <p:ext uri="{BB962C8B-B14F-4D97-AF65-F5344CB8AC3E}">
        <p14:creationId xmlns:p14="http://schemas.microsoft.com/office/powerpoint/2010/main" val="355421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 Neue"/>
                <a:cs typeface="Helvetica Neue"/>
              </a:rPr>
              <a:t>LPWAN TECHNOLOGY IS READY FOR PRIME TIME </a:t>
            </a:r>
            <a:endParaRPr lang="en-US" dirty="0">
              <a:latin typeface="Helvetica Neue"/>
              <a:cs typeface="Helvetica Neu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913211" y="6359210"/>
            <a:ext cx="431105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F4C10441-9688-5C4B-A3AA-BA3B69FC3C77}" type="slidenum">
              <a:rPr lang="en-US" smtClean="0">
                <a:latin typeface="Helvetica Neue Light"/>
              </a:rPr>
              <a:pPr/>
              <a:t>7</a:t>
            </a:fld>
            <a:endParaRPr lang="en-US" dirty="0">
              <a:latin typeface="Helvetica Neue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6201" y="1987390"/>
            <a:ext cx="2578055" cy="4012815"/>
          </a:xfrm>
          <a:prstGeom prst="rect">
            <a:avLst/>
          </a:prstGeom>
          <a:blipFill dpi="0" rotWithShape="1">
            <a:blip r:embed="rId3">
              <a:alphaModFix amt="30000"/>
            </a:blip>
            <a:srcRect/>
            <a:stretch>
              <a:fillRect l="-194893" t="-162816" r="-144918" b="-1056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latin typeface="Helvetica Neue Ligh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17666" y="1987390"/>
            <a:ext cx="2578055" cy="4012815"/>
          </a:xfrm>
          <a:prstGeom prst="rect">
            <a:avLst/>
          </a:prstGeom>
          <a:blipFill dpi="0" rotWithShape="1">
            <a:blip r:embed="rId3">
              <a:alphaModFix amt="30000"/>
            </a:blip>
            <a:srcRect/>
            <a:stretch>
              <a:fillRect l="-194893" t="-162816" r="-144918" b="-1056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latin typeface="Helvetica Neue 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99131" y="1987390"/>
            <a:ext cx="2578055" cy="4012815"/>
          </a:xfrm>
          <a:prstGeom prst="rect">
            <a:avLst/>
          </a:prstGeom>
          <a:blipFill dpi="0" rotWithShape="1">
            <a:blip r:embed="rId3">
              <a:alphaModFix amt="30000"/>
            </a:blip>
            <a:srcRect/>
            <a:stretch>
              <a:fillRect l="-194893" t="-162816" r="-144918" b="-1056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latin typeface="Helvetica Neue Ligh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80595" y="1987390"/>
            <a:ext cx="2578055" cy="4012815"/>
          </a:xfrm>
          <a:prstGeom prst="rect">
            <a:avLst/>
          </a:prstGeom>
          <a:blipFill dpi="0" rotWithShape="1">
            <a:blip r:embed="rId3">
              <a:alphaModFix amt="30000"/>
            </a:blip>
            <a:srcRect/>
            <a:stretch>
              <a:fillRect l="-194893" t="-162816" r="-144918" b="-1056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latin typeface="Helvetica Neue Light"/>
            </a:endParaRPr>
          </a:p>
        </p:txBody>
      </p:sp>
      <p:sp>
        <p:nvSpPr>
          <p:cNvPr id="10" name="Oval 9"/>
          <p:cNvSpPr/>
          <p:nvPr/>
        </p:nvSpPr>
        <p:spPr>
          <a:xfrm flipH="1">
            <a:off x="1376619" y="1393413"/>
            <a:ext cx="1097216" cy="1097216"/>
          </a:xfrm>
          <a:prstGeom prst="ellipse">
            <a:avLst/>
          </a:prstGeom>
          <a:blipFill dpi="0" rotWithShape="1">
            <a:blip r:embed="rId4"/>
            <a:srcRect/>
            <a:stretch>
              <a:fillRect l="-885711" t="-163039" r="-125465" b="-361997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latin typeface="Helvetica Neue Light"/>
            </a:endParaRPr>
          </a:p>
        </p:txBody>
      </p:sp>
      <p:sp>
        <p:nvSpPr>
          <p:cNvPr id="11" name="Oval 10"/>
          <p:cNvSpPr/>
          <p:nvPr/>
        </p:nvSpPr>
        <p:spPr>
          <a:xfrm flipH="1">
            <a:off x="4158084" y="1393413"/>
            <a:ext cx="1097216" cy="1097216"/>
          </a:xfrm>
          <a:prstGeom prst="ellipse">
            <a:avLst/>
          </a:prstGeom>
          <a:blipFill dpi="0" rotWithShape="1">
            <a:blip r:embed="rId4"/>
            <a:srcRect/>
            <a:stretch>
              <a:fillRect l="-632209" t="-163038" r="-378967" b="-361998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latin typeface="Helvetica Neue Light"/>
            </a:endParaRPr>
          </a:p>
        </p:txBody>
      </p:sp>
      <p:sp>
        <p:nvSpPr>
          <p:cNvPr id="12" name="Oval 11"/>
          <p:cNvSpPr/>
          <p:nvPr/>
        </p:nvSpPr>
        <p:spPr>
          <a:xfrm flipH="1">
            <a:off x="6939549" y="1393413"/>
            <a:ext cx="1097216" cy="1097216"/>
          </a:xfrm>
          <a:prstGeom prst="ellipse">
            <a:avLst/>
          </a:prstGeom>
          <a:blipFill dpi="0" rotWithShape="1">
            <a:blip r:embed="rId4"/>
            <a:srcRect/>
            <a:stretch>
              <a:fillRect l="-378707" t="-163038" r="-632469" b="-361998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latin typeface="Helvetica Neue Light"/>
            </a:endParaRPr>
          </a:p>
        </p:txBody>
      </p:sp>
      <p:sp>
        <p:nvSpPr>
          <p:cNvPr id="13" name="Oval 12"/>
          <p:cNvSpPr/>
          <p:nvPr/>
        </p:nvSpPr>
        <p:spPr>
          <a:xfrm flipH="1">
            <a:off x="9721013" y="1393413"/>
            <a:ext cx="1097216" cy="1097216"/>
          </a:xfrm>
          <a:prstGeom prst="ellipse">
            <a:avLst/>
          </a:prstGeom>
          <a:blipFill dpi="0" rotWithShape="1">
            <a:blip r:embed="rId4"/>
            <a:srcRect/>
            <a:stretch>
              <a:fillRect l="-124900" t="-162317" r="-886276" b="-362719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latin typeface="Helvetica Neue Light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31156" y="2738716"/>
            <a:ext cx="2578056" cy="17056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>
              <a:lnSpc>
                <a:spcPts val="1867"/>
              </a:lnSpc>
            </a:pPr>
            <a:r>
              <a:rPr lang="en-US" sz="1600" b="0" dirty="0">
                <a:solidFill>
                  <a:schemeClr val="bg1"/>
                </a:solidFill>
                <a:latin typeface="Helvetica Neue Light"/>
              </a:rPr>
              <a:t>LPWAN networks </a:t>
            </a:r>
            <a:br>
              <a:rPr lang="en-US" sz="1600" b="0" dirty="0">
                <a:solidFill>
                  <a:schemeClr val="bg1"/>
                </a:solidFill>
                <a:latin typeface="Helvetica Neue Light"/>
              </a:rPr>
            </a:br>
            <a:r>
              <a:rPr lang="en-US" sz="1600" b="0" dirty="0">
                <a:solidFill>
                  <a:schemeClr val="bg1"/>
                </a:solidFill>
                <a:latin typeface="Helvetica Neue Light"/>
              </a:rPr>
              <a:t>are already deployed </a:t>
            </a:r>
            <a:br>
              <a:rPr lang="en-US" sz="1600" b="0" dirty="0">
                <a:solidFill>
                  <a:schemeClr val="bg1"/>
                </a:solidFill>
                <a:latin typeface="Helvetica Neue Light"/>
              </a:rPr>
            </a:br>
            <a:r>
              <a:rPr lang="en-US" sz="1600" b="0" dirty="0">
                <a:solidFill>
                  <a:schemeClr val="bg1"/>
                </a:solidFill>
                <a:latin typeface="Helvetica Neue Light"/>
              </a:rPr>
              <a:t>in major Western </a:t>
            </a:r>
            <a:br>
              <a:rPr lang="en-US" sz="1600" b="0" dirty="0">
                <a:solidFill>
                  <a:schemeClr val="bg1"/>
                </a:solidFill>
                <a:latin typeface="Helvetica Neue Light"/>
              </a:rPr>
            </a:br>
            <a:r>
              <a:rPr lang="en-US" sz="1600" b="0" dirty="0">
                <a:solidFill>
                  <a:schemeClr val="bg1"/>
                </a:solidFill>
                <a:latin typeface="Helvetica Neue Light"/>
              </a:rPr>
              <a:t>European and </a:t>
            </a:r>
          </a:p>
          <a:p>
            <a:pPr algn="ctr">
              <a:lnSpc>
                <a:spcPts val="1867"/>
              </a:lnSpc>
            </a:pPr>
            <a:r>
              <a:rPr lang="en-US" sz="1600" b="0" dirty="0">
                <a:solidFill>
                  <a:schemeClr val="bg1"/>
                </a:solidFill>
                <a:latin typeface="Helvetica Neue Light"/>
              </a:rPr>
              <a:t>Asian markets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417667" y="2738715"/>
            <a:ext cx="2562219" cy="193614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>
              <a:lnSpc>
                <a:spcPts val="1867"/>
              </a:lnSpc>
            </a:pPr>
            <a:r>
              <a:rPr lang="en-US" sz="1600" b="0" dirty="0">
                <a:solidFill>
                  <a:schemeClr val="bg1"/>
                </a:solidFill>
                <a:latin typeface="Helvetica Neue Light"/>
              </a:rPr>
              <a:t>Global standards have </a:t>
            </a:r>
            <a:br>
              <a:rPr lang="en-US" sz="1600" b="0" dirty="0">
                <a:solidFill>
                  <a:schemeClr val="bg1"/>
                </a:solidFill>
                <a:latin typeface="Helvetica Neue Light"/>
              </a:rPr>
            </a:br>
            <a:r>
              <a:rPr lang="en-US" sz="1600" b="0" dirty="0">
                <a:solidFill>
                  <a:schemeClr val="bg1"/>
                </a:solidFill>
                <a:latin typeface="Helvetica Neue Light"/>
              </a:rPr>
              <a:t>been established by</a:t>
            </a:r>
            <a:br>
              <a:rPr lang="en-US" sz="1600" b="0" dirty="0">
                <a:solidFill>
                  <a:schemeClr val="bg1"/>
                </a:solidFill>
                <a:latin typeface="Helvetica Neue Light"/>
              </a:rPr>
            </a:br>
            <a:r>
              <a:rPr lang="en-US" sz="1600" b="0" dirty="0">
                <a:solidFill>
                  <a:schemeClr val="bg1"/>
                </a:solidFill>
                <a:latin typeface="Helvetica Neue Light"/>
              </a:rPr>
              <a:t>the LoRa</a:t>
            </a:r>
            <a:r>
              <a:rPr lang="en-US" sz="1600" b="0" baseline="30000" dirty="0">
                <a:solidFill>
                  <a:schemeClr val="bg1"/>
                </a:solidFill>
                <a:latin typeface="Helvetica Neue Light"/>
              </a:rPr>
              <a:t>® </a:t>
            </a:r>
            <a:r>
              <a:rPr lang="en-US" sz="1600" b="0" dirty="0">
                <a:solidFill>
                  <a:schemeClr val="bg1"/>
                </a:solidFill>
                <a:latin typeface="Helvetica Neue Light"/>
              </a:rPr>
              <a:t>Alliance (now over </a:t>
            </a:r>
            <a:r>
              <a:rPr lang="en-US" sz="1600" b="0" dirty="0" smtClean="0">
                <a:solidFill>
                  <a:schemeClr val="bg1"/>
                </a:solidFill>
                <a:latin typeface="Helvetica Neue Light"/>
              </a:rPr>
              <a:t>400+ </a:t>
            </a:r>
            <a:r>
              <a:rPr lang="en-US" sz="1600" b="0" dirty="0">
                <a:solidFill>
                  <a:schemeClr val="bg1"/>
                </a:solidFill>
                <a:latin typeface="Helvetica Neue Light"/>
              </a:rPr>
              <a:t>members)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194337" y="2738715"/>
            <a:ext cx="2562219" cy="193614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>
              <a:lnSpc>
                <a:spcPts val="1867"/>
              </a:lnSpc>
            </a:pPr>
            <a:r>
              <a:rPr lang="en-US" sz="1600" b="0" dirty="0">
                <a:solidFill>
                  <a:schemeClr val="bg1"/>
                </a:solidFill>
                <a:latin typeface="Helvetica Neue Light"/>
              </a:rPr>
              <a:t>Major hardware </a:t>
            </a:r>
            <a:br>
              <a:rPr lang="en-US" sz="1600" b="0" dirty="0">
                <a:solidFill>
                  <a:schemeClr val="bg1"/>
                </a:solidFill>
                <a:latin typeface="Helvetica Neue Light"/>
              </a:rPr>
            </a:br>
            <a:r>
              <a:rPr lang="en-US" sz="1600" b="0" dirty="0">
                <a:solidFill>
                  <a:schemeClr val="bg1"/>
                </a:solidFill>
                <a:latin typeface="Helvetica Neue Light"/>
              </a:rPr>
              <a:t>providers (e.g. Cisco) </a:t>
            </a:r>
            <a:br>
              <a:rPr lang="en-US" sz="1600" b="0" dirty="0">
                <a:solidFill>
                  <a:schemeClr val="bg1"/>
                </a:solidFill>
                <a:latin typeface="Helvetica Neue Light"/>
              </a:rPr>
            </a:br>
            <a:r>
              <a:rPr lang="en-US" sz="1600" b="0" dirty="0">
                <a:solidFill>
                  <a:schemeClr val="bg1"/>
                </a:solidFill>
                <a:latin typeface="Helvetica Neue Light"/>
              </a:rPr>
              <a:t>and integrators (e.g. </a:t>
            </a:r>
            <a:br>
              <a:rPr lang="en-US" sz="1600" b="0" dirty="0">
                <a:solidFill>
                  <a:schemeClr val="bg1"/>
                </a:solidFill>
                <a:latin typeface="Helvetica Neue Light"/>
              </a:rPr>
            </a:br>
            <a:r>
              <a:rPr lang="en-US" sz="1600" b="0" dirty="0">
                <a:solidFill>
                  <a:schemeClr val="bg1"/>
                </a:solidFill>
                <a:latin typeface="Helvetica Neue Light"/>
              </a:rPr>
              <a:t>IBM) are adopting </a:t>
            </a:r>
            <a:br>
              <a:rPr lang="en-US" sz="1600" b="0" dirty="0">
                <a:solidFill>
                  <a:schemeClr val="bg1"/>
                </a:solidFill>
                <a:latin typeface="Helvetica Neue Light"/>
              </a:rPr>
            </a:br>
            <a:r>
              <a:rPr lang="en-US" sz="1600" b="0" dirty="0">
                <a:solidFill>
                  <a:schemeClr val="bg1"/>
                </a:solidFill>
                <a:latin typeface="Helvetica Neue Light"/>
              </a:rPr>
              <a:t>the technology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8996431" y="2738715"/>
            <a:ext cx="2562219" cy="193614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>
              <a:lnSpc>
                <a:spcPts val="1867"/>
              </a:lnSpc>
            </a:pPr>
            <a:r>
              <a:rPr lang="en-US" sz="1600" b="0" dirty="0">
                <a:solidFill>
                  <a:schemeClr val="bg1"/>
                </a:solidFill>
                <a:latin typeface="Helvetica Neue Light"/>
              </a:rPr>
              <a:t>LPWAN chip sets &amp; </a:t>
            </a:r>
            <a:br>
              <a:rPr lang="en-US" sz="1600" b="0" dirty="0">
                <a:solidFill>
                  <a:schemeClr val="bg1"/>
                </a:solidFill>
                <a:latin typeface="Helvetica Neue Light"/>
              </a:rPr>
            </a:br>
            <a:r>
              <a:rPr lang="en-US" sz="1600" b="0" dirty="0">
                <a:solidFill>
                  <a:schemeClr val="bg1"/>
                </a:solidFill>
                <a:latin typeface="Helvetica Neue Light"/>
              </a:rPr>
              <a:t>enabled devices for </a:t>
            </a:r>
            <a:br>
              <a:rPr lang="en-US" sz="1600" b="0" dirty="0">
                <a:solidFill>
                  <a:schemeClr val="bg1"/>
                </a:solidFill>
                <a:latin typeface="Helvetica Neue Light"/>
              </a:rPr>
            </a:br>
            <a:r>
              <a:rPr lang="en-US" sz="1600" b="0" dirty="0">
                <a:solidFill>
                  <a:schemeClr val="bg1"/>
                </a:solidFill>
                <a:latin typeface="Helvetica Neue Light"/>
              </a:rPr>
              <a:t>many use cases are available off the shelf</a:t>
            </a:r>
          </a:p>
        </p:txBody>
      </p:sp>
      <p:sp>
        <p:nvSpPr>
          <p:cNvPr id="20" name="Freeform 19"/>
          <p:cNvSpPr>
            <a:spLocks noChangeAspect="1" noChangeArrowheads="1"/>
          </p:cNvSpPr>
          <p:nvPr/>
        </p:nvSpPr>
        <p:spPr bwMode="auto">
          <a:xfrm>
            <a:off x="1700330" y="1734879"/>
            <a:ext cx="439709" cy="438948"/>
          </a:xfrm>
          <a:custGeom>
            <a:avLst/>
            <a:gdLst>
              <a:gd name="T0" fmla="*/ 1622 w 5092"/>
              <a:gd name="T1" fmla="*/ 177 h 5083"/>
              <a:gd name="T2" fmla="*/ 601 w 5092"/>
              <a:gd name="T3" fmla="*/ 914 h 5083"/>
              <a:gd name="T4" fmla="*/ 197 w 5092"/>
              <a:gd name="T5" fmla="*/ 1573 h 5083"/>
              <a:gd name="T6" fmla="*/ 0 w 5092"/>
              <a:gd name="T7" fmla="*/ 2536 h 5083"/>
              <a:gd name="T8" fmla="*/ 0 w 5092"/>
              <a:gd name="T9" fmla="*/ 2546 h 5083"/>
              <a:gd name="T10" fmla="*/ 159 w 5092"/>
              <a:gd name="T11" fmla="*/ 3420 h 5083"/>
              <a:gd name="T12" fmla="*/ 748 w 5092"/>
              <a:gd name="T13" fmla="*/ 4345 h 5083"/>
              <a:gd name="T14" fmla="*/ 1672 w 5092"/>
              <a:gd name="T15" fmla="*/ 4934 h 5083"/>
              <a:gd name="T16" fmla="*/ 2546 w 5092"/>
              <a:gd name="T17" fmla="*/ 5082 h 5083"/>
              <a:gd name="T18" fmla="*/ 3303 w 5092"/>
              <a:gd name="T19" fmla="*/ 4974 h 5083"/>
              <a:gd name="T20" fmla="*/ 4168 w 5092"/>
              <a:gd name="T21" fmla="*/ 4502 h 5083"/>
              <a:gd name="T22" fmla="*/ 4885 w 5092"/>
              <a:gd name="T23" fmla="*/ 3528 h 5083"/>
              <a:gd name="T24" fmla="*/ 5082 w 5092"/>
              <a:gd name="T25" fmla="*/ 2674 h 5083"/>
              <a:gd name="T26" fmla="*/ 5091 w 5092"/>
              <a:gd name="T27" fmla="*/ 2536 h 5083"/>
              <a:gd name="T28" fmla="*/ 4974 w 5092"/>
              <a:gd name="T29" fmla="*/ 1779 h 5083"/>
              <a:gd name="T30" fmla="*/ 4345 w 5092"/>
              <a:gd name="T31" fmla="*/ 737 h 5083"/>
              <a:gd name="T32" fmla="*/ 3303 w 5092"/>
              <a:gd name="T33" fmla="*/ 118 h 5083"/>
              <a:gd name="T34" fmla="*/ 964 w 5092"/>
              <a:gd name="T35" fmla="*/ 806 h 5083"/>
              <a:gd name="T36" fmla="*/ 689 w 5092"/>
              <a:gd name="T37" fmla="*/ 1494 h 5083"/>
              <a:gd name="T38" fmla="*/ 827 w 5092"/>
              <a:gd name="T39" fmla="*/ 2438 h 5083"/>
              <a:gd name="T40" fmla="*/ 1298 w 5092"/>
              <a:gd name="T41" fmla="*/ 1691 h 5083"/>
              <a:gd name="T42" fmla="*/ 1397 w 5092"/>
              <a:gd name="T43" fmla="*/ 2634 h 5083"/>
              <a:gd name="T44" fmla="*/ 768 w 5092"/>
              <a:gd name="T45" fmla="*/ 3194 h 5083"/>
              <a:gd name="T46" fmla="*/ 483 w 5092"/>
              <a:gd name="T47" fmla="*/ 1494 h 5083"/>
              <a:gd name="T48" fmla="*/ 571 w 5092"/>
              <a:gd name="T49" fmla="*/ 1878 h 5083"/>
              <a:gd name="T50" fmla="*/ 247 w 5092"/>
              <a:gd name="T51" fmla="*/ 2055 h 5083"/>
              <a:gd name="T52" fmla="*/ 473 w 5092"/>
              <a:gd name="T53" fmla="*/ 3577 h 5083"/>
              <a:gd name="T54" fmla="*/ 197 w 5092"/>
              <a:gd name="T55" fmla="*/ 2634 h 5083"/>
              <a:gd name="T56" fmla="*/ 355 w 5092"/>
              <a:gd name="T57" fmla="*/ 3381 h 5083"/>
              <a:gd name="T58" fmla="*/ 1112 w 5092"/>
              <a:gd name="T59" fmla="*/ 3922 h 5083"/>
              <a:gd name="T60" fmla="*/ 591 w 5092"/>
              <a:gd name="T61" fmla="*/ 3834 h 5083"/>
              <a:gd name="T62" fmla="*/ 1672 w 5092"/>
              <a:gd name="T63" fmla="*/ 4728 h 5083"/>
              <a:gd name="T64" fmla="*/ 1141 w 5092"/>
              <a:gd name="T65" fmla="*/ 4315 h 5083"/>
              <a:gd name="T66" fmla="*/ 2448 w 5092"/>
              <a:gd name="T67" fmla="*/ 4315 h 5083"/>
              <a:gd name="T68" fmla="*/ 1593 w 5092"/>
              <a:gd name="T69" fmla="*/ 2634 h 5083"/>
              <a:gd name="T70" fmla="*/ 1564 w 5092"/>
              <a:gd name="T71" fmla="*/ 2064 h 5083"/>
              <a:gd name="T72" fmla="*/ 1455 w 5092"/>
              <a:gd name="T73" fmla="*/ 1494 h 5083"/>
              <a:gd name="T74" fmla="*/ 2448 w 5092"/>
              <a:gd name="T75" fmla="*/ 560 h 5083"/>
              <a:gd name="T76" fmla="*/ 1986 w 5092"/>
              <a:gd name="T77" fmla="*/ 265 h 5083"/>
              <a:gd name="T78" fmla="*/ 4649 w 5092"/>
              <a:gd name="T79" fmla="*/ 1494 h 5083"/>
              <a:gd name="T80" fmla="*/ 4846 w 5092"/>
              <a:gd name="T81" fmla="*/ 2055 h 5083"/>
              <a:gd name="T82" fmla="*/ 4522 w 5092"/>
              <a:gd name="T83" fmla="*/ 1878 h 5083"/>
              <a:gd name="T84" fmla="*/ 3854 w 5092"/>
              <a:gd name="T85" fmla="*/ 1494 h 5083"/>
              <a:gd name="T86" fmla="*/ 4325 w 5092"/>
              <a:gd name="T87" fmla="*/ 1012 h 5083"/>
              <a:gd name="T88" fmla="*/ 4325 w 5092"/>
              <a:gd name="T89" fmla="*/ 3194 h 5083"/>
              <a:gd name="T90" fmla="*/ 3706 w 5092"/>
              <a:gd name="T91" fmla="*/ 2634 h 5083"/>
              <a:gd name="T92" fmla="*/ 3795 w 5092"/>
              <a:gd name="T93" fmla="*/ 1691 h 5083"/>
              <a:gd name="T94" fmla="*/ 3706 w 5092"/>
              <a:gd name="T95" fmla="*/ 2438 h 5083"/>
              <a:gd name="T96" fmla="*/ 3402 w 5092"/>
              <a:gd name="T97" fmla="*/ 354 h 5083"/>
              <a:gd name="T98" fmla="*/ 3942 w 5092"/>
              <a:gd name="T99" fmla="*/ 757 h 5083"/>
              <a:gd name="T100" fmla="*/ 2644 w 5092"/>
              <a:gd name="T101" fmla="*/ 757 h 5083"/>
              <a:gd name="T102" fmla="*/ 3510 w 5092"/>
              <a:gd name="T103" fmla="*/ 2438 h 5083"/>
              <a:gd name="T104" fmla="*/ 3539 w 5092"/>
              <a:gd name="T105" fmla="*/ 3008 h 5083"/>
              <a:gd name="T106" fmla="*/ 3834 w 5092"/>
              <a:gd name="T107" fmla="*/ 4512 h 5083"/>
              <a:gd name="T108" fmla="*/ 2969 w 5092"/>
              <a:gd name="T109" fmla="*/ 4856 h 5083"/>
              <a:gd name="T110" fmla="*/ 3716 w 5092"/>
              <a:gd name="T111" fmla="*/ 3765 h 5083"/>
              <a:gd name="T112" fmla="*/ 4060 w 5092"/>
              <a:gd name="T113" fmla="*/ 4099 h 5083"/>
              <a:gd name="T114" fmla="*/ 4502 w 5092"/>
              <a:gd name="T115" fmla="*/ 3834 h 5083"/>
              <a:gd name="T116" fmla="*/ 4620 w 5092"/>
              <a:gd name="T117" fmla="*/ 3577 h 5083"/>
              <a:gd name="T118" fmla="*/ 4522 w 5092"/>
              <a:gd name="T119" fmla="*/ 3194 h 5083"/>
              <a:gd name="T120" fmla="*/ 4846 w 5092"/>
              <a:gd name="T121" fmla="*/ 3017 h 5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092" h="5083">
                <a:moveTo>
                  <a:pt x="2546" y="0"/>
                </a:moveTo>
                <a:lnTo>
                  <a:pt x="2546" y="0"/>
                </a:lnTo>
                <a:lnTo>
                  <a:pt x="2349" y="10"/>
                </a:lnTo>
                <a:lnTo>
                  <a:pt x="2163" y="29"/>
                </a:lnTo>
                <a:lnTo>
                  <a:pt x="1976" y="69"/>
                </a:lnTo>
                <a:lnTo>
                  <a:pt x="1799" y="118"/>
                </a:lnTo>
                <a:lnTo>
                  <a:pt x="1622" y="177"/>
                </a:lnTo>
                <a:lnTo>
                  <a:pt x="1455" y="246"/>
                </a:lnTo>
                <a:lnTo>
                  <a:pt x="1288" y="334"/>
                </a:lnTo>
                <a:lnTo>
                  <a:pt x="1131" y="432"/>
                </a:lnTo>
                <a:lnTo>
                  <a:pt x="984" y="540"/>
                </a:lnTo>
                <a:lnTo>
                  <a:pt x="846" y="648"/>
                </a:lnTo>
                <a:lnTo>
                  <a:pt x="719" y="776"/>
                </a:lnTo>
                <a:lnTo>
                  <a:pt x="601" y="914"/>
                </a:lnTo>
                <a:lnTo>
                  <a:pt x="483" y="1061"/>
                </a:lnTo>
                <a:lnTo>
                  <a:pt x="385" y="1210"/>
                </a:lnTo>
                <a:lnTo>
                  <a:pt x="296" y="1367"/>
                </a:lnTo>
                <a:lnTo>
                  <a:pt x="218" y="1534"/>
                </a:lnTo>
                <a:lnTo>
                  <a:pt x="218" y="1534"/>
                </a:lnTo>
                <a:lnTo>
                  <a:pt x="197" y="1573"/>
                </a:lnTo>
                <a:lnTo>
                  <a:pt x="197" y="1573"/>
                </a:lnTo>
                <a:lnTo>
                  <a:pt x="118" y="1799"/>
                </a:lnTo>
                <a:lnTo>
                  <a:pt x="79" y="1917"/>
                </a:lnTo>
                <a:lnTo>
                  <a:pt x="59" y="2035"/>
                </a:lnTo>
                <a:lnTo>
                  <a:pt x="30" y="2153"/>
                </a:lnTo>
                <a:lnTo>
                  <a:pt x="20" y="2281"/>
                </a:lnTo>
                <a:lnTo>
                  <a:pt x="10" y="2408"/>
                </a:lnTo>
                <a:lnTo>
                  <a:pt x="0" y="2536"/>
                </a:lnTo>
                <a:lnTo>
                  <a:pt x="0" y="2536"/>
                </a:lnTo>
                <a:lnTo>
                  <a:pt x="0" y="2536"/>
                </a:lnTo>
                <a:lnTo>
                  <a:pt x="0" y="2536"/>
                </a:lnTo>
                <a:lnTo>
                  <a:pt x="0" y="2536"/>
                </a:lnTo>
                <a:lnTo>
                  <a:pt x="0" y="2536"/>
                </a:lnTo>
                <a:lnTo>
                  <a:pt x="0" y="2546"/>
                </a:lnTo>
                <a:lnTo>
                  <a:pt x="0" y="2546"/>
                </a:lnTo>
                <a:lnTo>
                  <a:pt x="10" y="2674"/>
                </a:lnTo>
                <a:lnTo>
                  <a:pt x="20" y="2801"/>
                </a:lnTo>
                <a:lnTo>
                  <a:pt x="30" y="2929"/>
                </a:lnTo>
                <a:lnTo>
                  <a:pt x="59" y="3057"/>
                </a:lnTo>
                <a:lnTo>
                  <a:pt x="89" y="3175"/>
                </a:lnTo>
                <a:lnTo>
                  <a:pt x="118" y="3302"/>
                </a:lnTo>
                <a:lnTo>
                  <a:pt x="159" y="3420"/>
                </a:lnTo>
                <a:lnTo>
                  <a:pt x="208" y="3528"/>
                </a:lnTo>
                <a:lnTo>
                  <a:pt x="257" y="3647"/>
                </a:lnTo>
                <a:lnTo>
                  <a:pt x="316" y="3755"/>
                </a:lnTo>
                <a:lnTo>
                  <a:pt x="375" y="3863"/>
                </a:lnTo>
                <a:lnTo>
                  <a:pt x="444" y="3962"/>
                </a:lnTo>
                <a:lnTo>
                  <a:pt x="591" y="4158"/>
                </a:lnTo>
                <a:lnTo>
                  <a:pt x="748" y="4345"/>
                </a:lnTo>
                <a:lnTo>
                  <a:pt x="935" y="4502"/>
                </a:lnTo>
                <a:lnTo>
                  <a:pt x="1131" y="4649"/>
                </a:lnTo>
                <a:lnTo>
                  <a:pt x="1230" y="4718"/>
                </a:lnTo>
                <a:lnTo>
                  <a:pt x="1338" y="4777"/>
                </a:lnTo>
                <a:lnTo>
                  <a:pt x="1446" y="4836"/>
                </a:lnTo>
                <a:lnTo>
                  <a:pt x="1554" y="4885"/>
                </a:lnTo>
                <a:lnTo>
                  <a:pt x="1672" y="4934"/>
                </a:lnTo>
                <a:lnTo>
                  <a:pt x="1789" y="4974"/>
                </a:lnTo>
                <a:lnTo>
                  <a:pt x="1907" y="5003"/>
                </a:lnTo>
                <a:lnTo>
                  <a:pt x="2035" y="5033"/>
                </a:lnTo>
                <a:lnTo>
                  <a:pt x="2163" y="5052"/>
                </a:lnTo>
                <a:lnTo>
                  <a:pt x="2291" y="5072"/>
                </a:lnTo>
                <a:lnTo>
                  <a:pt x="2418" y="5082"/>
                </a:lnTo>
                <a:lnTo>
                  <a:pt x="2546" y="5082"/>
                </a:lnTo>
                <a:lnTo>
                  <a:pt x="2546" y="5082"/>
                </a:lnTo>
                <a:lnTo>
                  <a:pt x="2674" y="5082"/>
                </a:lnTo>
                <a:lnTo>
                  <a:pt x="2801" y="5072"/>
                </a:lnTo>
                <a:lnTo>
                  <a:pt x="2930" y="5052"/>
                </a:lnTo>
                <a:lnTo>
                  <a:pt x="3058" y="5033"/>
                </a:lnTo>
                <a:lnTo>
                  <a:pt x="3186" y="5003"/>
                </a:lnTo>
                <a:lnTo>
                  <a:pt x="3303" y="4974"/>
                </a:lnTo>
                <a:lnTo>
                  <a:pt x="3421" y="4934"/>
                </a:lnTo>
                <a:lnTo>
                  <a:pt x="3539" y="4885"/>
                </a:lnTo>
                <a:lnTo>
                  <a:pt x="3647" y="4836"/>
                </a:lnTo>
                <a:lnTo>
                  <a:pt x="3755" y="4777"/>
                </a:lnTo>
                <a:lnTo>
                  <a:pt x="3863" y="4718"/>
                </a:lnTo>
                <a:lnTo>
                  <a:pt x="3971" y="4649"/>
                </a:lnTo>
                <a:lnTo>
                  <a:pt x="4168" y="4502"/>
                </a:lnTo>
                <a:lnTo>
                  <a:pt x="4345" y="4345"/>
                </a:lnTo>
                <a:lnTo>
                  <a:pt x="4512" y="4158"/>
                </a:lnTo>
                <a:lnTo>
                  <a:pt x="4659" y="3962"/>
                </a:lnTo>
                <a:lnTo>
                  <a:pt x="4718" y="3863"/>
                </a:lnTo>
                <a:lnTo>
                  <a:pt x="4787" y="3755"/>
                </a:lnTo>
                <a:lnTo>
                  <a:pt x="4836" y="3647"/>
                </a:lnTo>
                <a:lnTo>
                  <a:pt x="4885" y="3528"/>
                </a:lnTo>
                <a:lnTo>
                  <a:pt x="4934" y="3420"/>
                </a:lnTo>
                <a:lnTo>
                  <a:pt x="4974" y="3302"/>
                </a:lnTo>
                <a:lnTo>
                  <a:pt x="5013" y="3175"/>
                </a:lnTo>
                <a:lnTo>
                  <a:pt x="5042" y="3057"/>
                </a:lnTo>
                <a:lnTo>
                  <a:pt x="5062" y="2929"/>
                </a:lnTo>
                <a:lnTo>
                  <a:pt x="5072" y="2801"/>
                </a:lnTo>
                <a:lnTo>
                  <a:pt x="5082" y="2674"/>
                </a:lnTo>
                <a:lnTo>
                  <a:pt x="5091" y="2546"/>
                </a:lnTo>
                <a:lnTo>
                  <a:pt x="5091" y="2546"/>
                </a:lnTo>
                <a:lnTo>
                  <a:pt x="5091" y="2536"/>
                </a:lnTo>
                <a:lnTo>
                  <a:pt x="5091" y="2536"/>
                </a:lnTo>
                <a:lnTo>
                  <a:pt x="5091" y="2536"/>
                </a:lnTo>
                <a:lnTo>
                  <a:pt x="5091" y="2536"/>
                </a:lnTo>
                <a:lnTo>
                  <a:pt x="5091" y="2536"/>
                </a:lnTo>
                <a:lnTo>
                  <a:pt x="5091" y="2536"/>
                </a:lnTo>
                <a:lnTo>
                  <a:pt x="5082" y="2398"/>
                </a:lnTo>
                <a:lnTo>
                  <a:pt x="5072" y="2271"/>
                </a:lnTo>
                <a:lnTo>
                  <a:pt x="5062" y="2143"/>
                </a:lnTo>
                <a:lnTo>
                  <a:pt x="5032" y="2025"/>
                </a:lnTo>
                <a:lnTo>
                  <a:pt x="5003" y="1897"/>
                </a:lnTo>
                <a:lnTo>
                  <a:pt x="4974" y="1779"/>
                </a:lnTo>
                <a:lnTo>
                  <a:pt x="4934" y="1662"/>
                </a:lnTo>
                <a:lnTo>
                  <a:pt x="4885" y="1544"/>
                </a:lnTo>
                <a:lnTo>
                  <a:pt x="4836" y="1436"/>
                </a:lnTo>
                <a:lnTo>
                  <a:pt x="4777" y="1327"/>
                </a:lnTo>
                <a:lnTo>
                  <a:pt x="4649" y="1120"/>
                </a:lnTo>
                <a:lnTo>
                  <a:pt x="4502" y="924"/>
                </a:lnTo>
                <a:lnTo>
                  <a:pt x="4345" y="737"/>
                </a:lnTo>
                <a:lnTo>
                  <a:pt x="4158" y="580"/>
                </a:lnTo>
                <a:lnTo>
                  <a:pt x="3962" y="432"/>
                </a:lnTo>
                <a:lnTo>
                  <a:pt x="3755" y="305"/>
                </a:lnTo>
                <a:lnTo>
                  <a:pt x="3647" y="246"/>
                </a:lnTo>
                <a:lnTo>
                  <a:pt x="3529" y="197"/>
                </a:lnTo>
                <a:lnTo>
                  <a:pt x="3421" y="157"/>
                </a:lnTo>
                <a:lnTo>
                  <a:pt x="3303" y="118"/>
                </a:lnTo>
                <a:lnTo>
                  <a:pt x="3176" y="79"/>
                </a:lnTo>
                <a:lnTo>
                  <a:pt x="3058" y="49"/>
                </a:lnTo>
                <a:lnTo>
                  <a:pt x="2930" y="29"/>
                </a:lnTo>
                <a:lnTo>
                  <a:pt x="2801" y="10"/>
                </a:lnTo>
                <a:lnTo>
                  <a:pt x="2674" y="0"/>
                </a:lnTo>
                <a:lnTo>
                  <a:pt x="2546" y="0"/>
                </a:lnTo>
                <a:close/>
                <a:moveTo>
                  <a:pt x="964" y="806"/>
                </a:moveTo>
                <a:lnTo>
                  <a:pt x="964" y="806"/>
                </a:lnTo>
                <a:lnTo>
                  <a:pt x="1053" y="973"/>
                </a:lnTo>
                <a:lnTo>
                  <a:pt x="1131" y="1141"/>
                </a:lnTo>
                <a:lnTo>
                  <a:pt x="1190" y="1318"/>
                </a:lnTo>
                <a:lnTo>
                  <a:pt x="1249" y="1494"/>
                </a:lnTo>
                <a:lnTo>
                  <a:pt x="689" y="1494"/>
                </a:lnTo>
                <a:lnTo>
                  <a:pt x="689" y="1494"/>
                </a:lnTo>
                <a:lnTo>
                  <a:pt x="601" y="1229"/>
                </a:lnTo>
                <a:lnTo>
                  <a:pt x="601" y="1229"/>
                </a:lnTo>
                <a:lnTo>
                  <a:pt x="679" y="1120"/>
                </a:lnTo>
                <a:lnTo>
                  <a:pt x="768" y="1002"/>
                </a:lnTo>
                <a:lnTo>
                  <a:pt x="866" y="904"/>
                </a:lnTo>
                <a:lnTo>
                  <a:pt x="964" y="806"/>
                </a:lnTo>
                <a:close/>
                <a:moveTo>
                  <a:pt x="827" y="2438"/>
                </a:moveTo>
                <a:lnTo>
                  <a:pt x="827" y="2438"/>
                </a:lnTo>
                <a:lnTo>
                  <a:pt x="817" y="2251"/>
                </a:lnTo>
                <a:lnTo>
                  <a:pt x="797" y="2064"/>
                </a:lnTo>
                <a:lnTo>
                  <a:pt x="778" y="1878"/>
                </a:lnTo>
                <a:lnTo>
                  <a:pt x="738" y="1691"/>
                </a:lnTo>
                <a:lnTo>
                  <a:pt x="1298" y="1691"/>
                </a:lnTo>
                <a:lnTo>
                  <a:pt x="1298" y="1691"/>
                </a:lnTo>
                <a:lnTo>
                  <a:pt x="1338" y="1878"/>
                </a:lnTo>
                <a:lnTo>
                  <a:pt x="1367" y="2064"/>
                </a:lnTo>
                <a:lnTo>
                  <a:pt x="1387" y="2251"/>
                </a:lnTo>
                <a:lnTo>
                  <a:pt x="1397" y="2438"/>
                </a:lnTo>
                <a:lnTo>
                  <a:pt x="827" y="2438"/>
                </a:lnTo>
                <a:close/>
                <a:moveTo>
                  <a:pt x="1397" y="2634"/>
                </a:moveTo>
                <a:lnTo>
                  <a:pt x="1397" y="2634"/>
                </a:lnTo>
                <a:lnTo>
                  <a:pt x="1387" y="2821"/>
                </a:lnTo>
                <a:lnTo>
                  <a:pt x="1367" y="3008"/>
                </a:lnTo>
                <a:lnTo>
                  <a:pt x="1338" y="3194"/>
                </a:lnTo>
                <a:lnTo>
                  <a:pt x="1298" y="3381"/>
                </a:lnTo>
                <a:lnTo>
                  <a:pt x="728" y="3381"/>
                </a:lnTo>
                <a:lnTo>
                  <a:pt x="728" y="3381"/>
                </a:lnTo>
                <a:lnTo>
                  <a:pt x="768" y="3194"/>
                </a:lnTo>
                <a:lnTo>
                  <a:pt x="797" y="3008"/>
                </a:lnTo>
                <a:lnTo>
                  <a:pt x="817" y="2821"/>
                </a:lnTo>
                <a:lnTo>
                  <a:pt x="827" y="2634"/>
                </a:lnTo>
                <a:lnTo>
                  <a:pt x="1397" y="2634"/>
                </a:lnTo>
                <a:close/>
                <a:moveTo>
                  <a:pt x="473" y="1445"/>
                </a:moveTo>
                <a:lnTo>
                  <a:pt x="473" y="1445"/>
                </a:lnTo>
                <a:lnTo>
                  <a:pt x="483" y="1494"/>
                </a:lnTo>
                <a:lnTo>
                  <a:pt x="444" y="1494"/>
                </a:lnTo>
                <a:lnTo>
                  <a:pt x="444" y="1494"/>
                </a:lnTo>
                <a:lnTo>
                  <a:pt x="473" y="1445"/>
                </a:lnTo>
                <a:close/>
                <a:moveTo>
                  <a:pt x="365" y="1691"/>
                </a:moveTo>
                <a:lnTo>
                  <a:pt x="542" y="1691"/>
                </a:lnTo>
                <a:lnTo>
                  <a:pt x="542" y="1691"/>
                </a:lnTo>
                <a:lnTo>
                  <a:pt x="571" y="1878"/>
                </a:lnTo>
                <a:lnTo>
                  <a:pt x="601" y="2064"/>
                </a:lnTo>
                <a:lnTo>
                  <a:pt x="620" y="2251"/>
                </a:lnTo>
                <a:lnTo>
                  <a:pt x="630" y="2438"/>
                </a:lnTo>
                <a:lnTo>
                  <a:pt x="197" y="2438"/>
                </a:lnTo>
                <a:lnTo>
                  <a:pt x="197" y="2438"/>
                </a:lnTo>
                <a:lnTo>
                  <a:pt x="218" y="2241"/>
                </a:lnTo>
                <a:lnTo>
                  <a:pt x="247" y="2055"/>
                </a:lnTo>
                <a:lnTo>
                  <a:pt x="296" y="1868"/>
                </a:lnTo>
                <a:lnTo>
                  <a:pt x="365" y="1691"/>
                </a:lnTo>
                <a:close/>
                <a:moveTo>
                  <a:pt x="463" y="3618"/>
                </a:moveTo>
                <a:lnTo>
                  <a:pt x="463" y="3618"/>
                </a:lnTo>
                <a:lnTo>
                  <a:pt x="444" y="3577"/>
                </a:lnTo>
                <a:lnTo>
                  <a:pt x="473" y="3577"/>
                </a:lnTo>
                <a:lnTo>
                  <a:pt x="473" y="3577"/>
                </a:lnTo>
                <a:lnTo>
                  <a:pt x="463" y="3618"/>
                </a:lnTo>
                <a:close/>
                <a:moveTo>
                  <a:pt x="355" y="3381"/>
                </a:moveTo>
                <a:lnTo>
                  <a:pt x="355" y="3381"/>
                </a:lnTo>
                <a:lnTo>
                  <a:pt x="296" y="3204"/>
                </a:lnTo>
                <a:lnTo>
                  <a:pt x="247" y="3017"/>
                </a:lnTo>
                <a:lnTo>
                  <a:pt x="218" y="2831"/>
                </a:lnTo>
                <a:lnTo>
                  <a:pt x="197" y="2634"/>
                </a:lnTo>
                <a:lnTo>
                  <a:pt x="630" y="2634"/>
                </a:lnTo>
                <a:lnTo>
                  <a:pt x="630" y="2634"/>
                </a:lnTo>
                <a:lnTo>
                  <a:pt x="620" y="2821"/>
                </a:lnTo>
                <a:lnTo>
                  <a:pt x="601" y="3008"/>
                </a:lnTo>
                <a:lnTo>
                  <a:pt x="571" y="3194"/>
                </a:lnTo>
                <a:lnTo>
                  <a:pt x="522" y="3381"/>
                </a:lnTo>
                <a:lnTo>
                  <a:pt x="355" y="3381"/>
                </a:lnTo>
                <a:close/>
                <a:moveTo>
                  <a:pt x="591" y="3834"/>
                </a:moveTo>
                <a:lnTo>
                  <a:pt x="591" y="3834"/>
                </a:lnTo>
                <a:lnTo>
                  <a:pt x="679" y="3577"/>
                </a:lnTo>
                <a:lnTo>
                  <a:pt x="1239" y="3577"/>
                </a:lnTo>
                <a:lnTo>
                  <a:pt x="1239" y="3577"/>
                </a:lnTo>
                <a:lnTo>
                  <a:pt x="1180" y="3755"/>
                </a:lnTo>
                <a:lnTo>
                  <a:pt x="1112" y="3922"/>
                </a:lnTo>
                <a:lnTo>
                  <a:pt x="1043" y="4099"/>
                </a:lnTo>
                <a:lnTo>
                  <a:pt x="954" y="4266"/>
                </a:lnTo>
                <a:lnTo>
                  <a:pt x="954" y="4266"/>
                </a:lnTo>
                <a:lnTo>
                  <a:pt x="856" y="4168"/>
                </a:lnTo>
                <a:lnTo>
                  <a:pt x="758" y="4060"/>
                </a:lnTo>
                <a:lnTo>
                  <a:pt x="670" y="3952"/>
                </a:lnTo>
                <a:lnTo>
                  <a:pt x="591" y="3834"/>
                </a:lnTo>
                <a:close/>
                <a:moveTo>
                  <a:pt x="2448" y="4885"/>
                </a:moveTo>
                <a:lnTo>
                  <a:pt x="2448" y="4885"/>
                </a:lnTo>
                <a:lnTo>
                  <a:pt x="2291" y="4875"/>
                </a:lnTo>
                <a:lnTo>
                  <a:pt x="2133" y="4856"/>
                </a:lnTo>
                <a:lnTo>
                  <a:pt x="1976" y="4817"/>
                </a:lnTo>
                <a:lnTo>
                  <a:pt x="1819" y="4777"/>
                </a:lnTo>
                <a:lnTo>
                  <a:pt x="1672" y="4728"/>
                </a:lnTo>
                <a:lnTo>
                  <a:pt x="1534" y="4659"/>
                </a:lnTo>
                <a:lnTo>
                  <a:pt x="1397" y="4591"/>
                </a:lnTo>
                <a:lnTo>
                  <a:pt x="1269" y="4512"/>
                </a:lnTo>
                <a:lnTo>
                  <a:pt x="2448" y="4512"/>
                </a:lnTo>
                <a:lnTo>
                  <a:pt x="2448" y="4885"/>
                </a:lnTo>
                <a:close/>
                <a:moveTo>
                  <a:pt x="2448" y="4315"/>
                </a:moveTo>
                <a:lnTo>
                  <a:pt x="1141" y="4315"/>
                </a:lnTo>
                <a:lnTo>
                  <a:pt x="1141" y="4315"/>
                </a:lnTo>
                <a:lnTo>
                  <a:pt x="1239" y="4139"/>
                </a:lnTo>
                <a:lnTo>
                  <a:pt x="1318" y="3952"/>
                </a:lnTo>
                <a:lnTo>
                  <a:pt x="1387" y="3765"/>
                </a:lnTo>
                <a:lnTo>
                  <a:pt x="1446" y="3577"/>
                </a:lnTo>
                <a:lnTo>
                  <a:pt x="2448" y="3577"/>
                </a:lnTo>
                <a:lnTo>
                  <a:pt x="2448" y="4315"/>
                </a:lnTo>
                <a:close/>
                <a:moveTo>
                  <a:pt x="2448" y="3381"/>
                </a:moveTo>
                <a:lnTo>
                  <a:pt x="1495" y="3381"/>
                </a:lnTo>
                <a:lnTo>
                  <a:pt x="1495" y="3381"/>
                </a:lnTo>
                <a:lnTo>
                  <a:pt x="1534" y="3194"/>
                </a:lnTo>
                <a:lnTo>
                  <a:pt x="1564" y="3008"/>
                </a:lnTo>
                <a:lnTo>
                  <a:pt x="1583" y="2821"/>
                </a:lnTo>
                <a:lnTo>
                  <a:pt x="1593" y="2634"/>
                </a:lnTo>
                <a:lnTo>
                  <a:pt x="2448" y="2634"/>
                </a:lnTo>
                <a:lnTo>
                  <a:pt x="2448" y="3381"/>
                </a:lnTo>
                <a:close/>
                <a:moveTo>
                  <a:pt x="2448" y="2438"/>
                </a:moveTo>
                <a:lnTo>
                  <a:pt x="1593" y="2438"/>
                </a:lnTo>
                <a:lnTo>
                  <a:pt x="1593" y="2438"/>
                </a:lnTo>
                <a:lnTo>
                  <a:pt x="1583" y="2251"/>
                </a:lnTo>
                <a:lnTo>
                  <a:pt x="1564" y="2064"/>
                </a:lnTo>
                <a:lnTo>
                  <a:pt x="1534" y="1878"/>
                </a:lnTo>
                <a:lnTo>
                  <a:pt x="1505" y="1691"/>
                </a:lnTo>
                <a:lnTo>
                  <a:pt x="2448" y="1691"/>
                </a:lnTo>
                <a:lnTo>
                  <a:pt x="2448" y="2438"/>
                </a:lnTo>
                <a:close/>
                <a:moveTo>
                  <a:pt x="2448" y="1494"/>
                </a:moveTo>
                <a:lnTo>
                  <a:pt x="1455" y="1494"/>
                </a:lnTo>
                <a:lnTo>
                  <a:pt x="1455" y="1494"/>
                </a:lnTo>
                <a:lnTo>
                  <a:pt x="1397" y="1308"/>
                </a:lnTo>
                <a:lnTo>
                  <a:pt x="1328" y="1120"/>
                </a:lnTo>
                <a:lnTo>
                  <a:pt x="1249" y="933"/>
                </a:lnTo>
                <a:lnTo>
                  <a:pt x="1161" y="757"/>
                </a:lnTo>
                <a:lnTo>
                  <a:pt x="2448" y="757"/>
                </a:lnTo>
                <a:lnTo>
                  <a:pt x="2448" y="1494"/>
                </a:lnTo>
                <a:close/>
                <a:moveTo>
                  <a:pt x="2448" y="560"/>
                </a:moveTo>
                <a:lnTo>
                  <a:pt x="1288" y="560"/>
                </a:lnTo>
                <a:lnTo>
                  <a:pt x="1288" y="560"/>
                </a:lnTo>
                <a:lnTo>
                  <a:pt x="1426" y="481"/>
                </a:lnTo>
                <a:lnTo>
                  <a:pt x="1554" y="413"/>
                </a:lnTo>
                <a:lnTo>
                  <a:pt x="1691" y="354"/>
                </a:lnTo>
                <a:lnTo>
                  <a:pt x="1839" y="305"/>
                </a:lnTo>
                <a:lnTo>
                  <a:pt x="1986" y="265"/>
                </a:lnTo>
                <a:lnTo>
                  <a:pt x="2133" y="226"/>
                </a:lnTo>
                <a:lnTo>
                  <a:pt x="2291" y="206"/>
                </a:lnTo>
                <a:lnTo>
                  <a:pt x="2448" y="197"/>
                </a:lnTo>
                <a:lnTo>
                  <a:pt x="2448" y="560"/>
                </a:lnTo>
                <a:close/>
                <a:moveTo>
                  <a:pt x="4630" y="1455"/>
                </a:moveTo>
                <a:lnTo>
                  <a:pt x="4630" y="1455"/>
                </a:lnTo>
                <a:lnTo>
                  <a:pt x="4649" y="1494"/>
                </a:lnTo>
                <a:lnTo>
                  <a:pt x="4610" y="1494"/>
                </a:lnTo>
                <a:lnTo>
                  <a:pt x="4610" y="1494"/>
                </a:lnTo>
                <a:lnTo>
                  <a:pt x="4630" y="1455"/>
                </a:lnTo>
                <a:close/>
                <a:moveTo>
                  <a:pt x="4738" y="1691"/>
                </a:moveTo>
                <a:lnTo>
                  <a:pt x="4738" y="1691"/>
                </a:lnTo>
                <a:lnTo>
                  <a:pt x="4797" y="1868"/>
                </a:lnTo>
                <a:lnTo>
                  <a:pt x="4846" y="2055"/>
                </a:lnTo>
                <a:lnTo>
                  <a:pt x="4875" y="2241"/>
                </a:lnTo>
                <a:lnTo>
                  <a:pt x="4895" y="2438"/>
                </a:lnTo>
                <a:lnTo>
                  <a:pt x="4463" y="2438"/>
                </a:lnTo>
                <a:lnTo>
                  <a:pt x="4463" y="2438"/>
                </a:lnTo>
                <a:lnTo>
                  <a:pt x="4473" y="2251"/>
                </a:lnTo>
                <a:lnTo>
                  <a:pt x="4492" y="2064"/>
                </a:lnTo>
                <a:lnTo>
                  <a:pt x="4522" y="1878"/>
                </a:lnTo>
                <a:lnTo>
                  <a:pt x="4561" y="1691"/>
                </a:lnTo>
                <a:lnTo>
                  <a:pt x="4738" y="1691"/>
                </a:lnTo>
                <a:close/>
                <a:moveTo>
                  <a:pt x="4492" y="1229"/>
                </a:moveTo>
                <a:lnTo>
                  <a:pt x="4492" y="1229"/>
                </a:lnTo>
                <a:lnTo>
                  <a:pt x="4414" y="1494"/>
                </a:lnTo>
                <a:lnTo>
                  <a:pt x="3854" y="1494"/>
                </a:lnTo>
                <a:lnTo>
                  <a:pt x="3854" y="1494"/>
                </a:lnTo>
                <a:lnTo>
                  <a:pt x="3903" y="1318"/>
                </a:lnTo>
                <a:lnTo>
                  <a:pt x="3971" y="1151"/>
                </a:lnTo>
                <a:lnTo>
                  <a:pt x="4050" y="973"/>
                </a:lnTo>
                <a:lnTo>
                  <a:pt x="4129" y="806"/>
                </a:lnTo>
                <a:lnTo>
                  <a:pt x="4129" y="806"/>
                </a:lnTo>
                <a:lnTo>
                  <a:pt x="4227" y="904"/>
                </a:lnTo>
                <a:lnTo>
                  <a:pt x="4325" y="1012"/>
                </a:lnTo>
                <a:lnTo>
                  <a:pt x="4414" y="1120"/>
                </a:lnTo>
                <a:lnTo>
                  <a:pt x="4492" y="1229"/>
                </a:lnTo>
                <a:close/>
                <a:moveTo>
                  <a:pt x="4266" y="2634"/>
                </a:moveTo>
                <a:lnTo>
                  <a:pt x="4266" y="2634"/>
                </a:lnTo>
                <a:lnTo>
                  <a:pt x="4276" y="2821"/>
                </a:lnTo>
                <a:lnTo>
                  <a:pt x="4296" y="3008"/>
                </a:lnTo>
                <a:lnTo>
                  <a:pt x="4325" y="3194"/>
                </a:lnTo>
                <a:lnTo>
                  <a:pt x="4364" y="3381"/>
                </a:lnTo>
                <a:lnTo>
                  <a:pt x="3804" y="3381"/>
                </a:lnTo>
                <a:lnTo>
                  <a:pt x="3804" y="3381"/>
                </a:lnTo>
                <a:lnTo>
                  <a:pt x="3765" y="3194"/>
                </a:lnTo>
                <a:lnTo>
                  <a:pt x="3736" y="3008"/>
                </a:lnTo>
                <a:lnTo>
                  <a:pt x="3716" y="2821"/>
                </a:lnTo>
                <a:lnTo>
                  <a:pt x="3706" y="2634"/>
                </a:lnTo>
                <a:lnTo>
                  <a:pt x="4266" y="2634"/>
                </a:lnTo>
                <a:close/>
                <a:moveTo>
                  <a:pt x="3706" y="2438"/>
                </a:moveTo>
                <a:lnTo>
                  <a:pt x="3706" y="2438"/>
                </a:lnTo>
                <a:lnTo>
                  <a:pt x="3706" y="2251"/>
                </a:lnTo>
                <a:lnTo>
                  <a:pt x="3726" y="2064"/>
                </a:lnTo>
                <a:lnTo>
                  <a:pt x="3755" y="1878"/>
                </a:lnTo>
                <a:lnTo>
                  <a:pt x="3795" y="1691"/>
                </a:lnTo>
                <a:lnTo>
                  <a:pt x="4364" y="1691"/>
                </a:lnTo>
                <a:lnTo>
                  <a:pt x="4364" y="1691"/>
                </a:lnTo>
                <a:lnTo>
                  <a:pt x="4325" y="1878"/>
                </a:lnTo>
                <a:lnTo>
                  <a:pt x="4296" y="2064"/>
                </a:lnTo>
                <a:lnTo>
                  <a:pt x="4276" y="2251"/>
                </a:lnTo>
                <a:lnTo>
                  <a:pt x="4266" y="2438"/>
                </a:lnTo>
                <a:lnTo>
                  <a:pt x="3706" y="2438"/>
                </a:lnTo>
                <a:close/>
                <a:moveTo>
                  <a:pt x="2644" y="197"/>
                </a:moveTo>
                <a:lnTo>
                  <a:pt x="2644" y="197"/>
                </a:lnTo>
                <a:lnTo>
                  <a:pt x="2801" y="206"/>
                </a:lnTo>
                <a:lnTo>
                  <a:pt x="2960" y="226"/>
                </a:lnTo>
                <a:lnTo>
                  <a:pt x="3107" y="265"/>
                </a:lnTo>
                <a:lnTo>
                  <a:pt x="3254" y="305"/>
                </a:lnTo>
                <a:lnTo>
                  <a:pt x="3402" y="354"/>
                </a:lnTo>
                <a:lnTo>
                  <a:pt x="3539" y="413"/>
                </a:lnTo>
                <a:lnTo>
                  <a:pt x="3677" y="481"/>
                </a:lnTo>
                <a:lnTo>
                  <a:pt x="3804" y="560"/>
                </a:lnTo>
                <a:lnTo>
                  <a:pt x="2644" y="560"/>
                </a:lnTo>
                <a:lnTo>
                  <a:pt x="2644" y="197"/>
                </a:lnTo>
                <a:close/>
                <a:moveTo>
                  <a:pt x="2644" y="757"/>
                </a:moveTo>
                <a:lnTo>
                  <a:pt x="3942" y="757"/>
                </a:lnTo>
                <a:lnTo>
                  <a:pt x="3942" y="757"/>
                </a:lnTo>
                <a:lnTo>
                  <a:pt x="3854" y="933"/>
                </a:lnTo>
                <a:lnTo>
                  <a:pt x="3775" y="1120"/>
                </a:lnTo>
                <a:lnTo>
                  <a:pt x="3706" y="1308"/>
                </a:lnTo>
                <a:lnTo>
                  <a:pt x="3647" y="1494"/>
                </a:lnTo>
                <a:lnTo>
                  <a:pt x="2644" y="1494"/>
                </a:lnTo>
                <a:lnTo>
                  <a:pt x="2644" y="757"/>
                </a:lnTo>
                <a:close/>
                <a:moveTo>
                  <a:pt x="2644" y="1691"/>
                </a:moveTo>
                <a:lnTo>
                  <a:pt x="3598" y="1691"/>
                </a:lnTo>
                <a:lnTo>
                  <a:pt x="3598" y="1691"/>
                </a:lnTo>
                <a:lnTo>
                  <a:pt x="3559" y="1878"/>
                </a:lnTo>
                <a:lnTo>
                  <a:pt x="3539" y="2064"/>
                </a:lnTo>
                <a:lnTo>
                  <a:pt x="3520" y="2251"/>
                </a:lnTo>
                <a:lnTo>
                  <a:pt x="3510" y="2438"/>
                </a:lnTo>
                <a:lnTo>
                  <a:pt x="2644" y="2438"/>
                </a:lnTo>
                <a:lnTo>
                  <a:pt x="2644" y="1691"/>
                </a:lnTo>
                <a:close/>
                <a:moveTo>
                  <a:pt x="2644" y="2634"/>
                </a:moveTo>
                <a:lnTo>
                  <a:pt x="3510" y="2634"/>
                </a:lnTo>
                <a:lnTo>
                  <a:pt x="3510" y="2634"/>
                </a:lnTo>
                <a:lnTo>
                  <a:pt x="3520" y="2821"/>
                </a:lnTo>
                <a:lnTo>
                  <a:pt x="3539" y="3008"/>
                </a:lnTo>
                <a:lnTo>
                  <a:pt x="3569" y="3194"/>
                </a:lnTo>
                <a:lnTo>
                  <a:pt x="3608" y="3381"/>
                </a:lnTo>
                <a:lnTo>
                  <a:pt x="2644" y="3381"/>
                </a:lnTo>
                <a:lnTo>
                  <a:pt x="2644" y="2634"/>
                </a:lnTo>
                <a:close/>
                <a:moveTo>
                  <a:pt x="2644" y="4885"/>
                </a:moveTo>
                <a:lnTo>
                  <a:pt x="2644" y="4512"/>
                </a:lnTo>
                <a:lnTo>
                  <a:pt x="3834" y="4512"/>
                </a:lnTo>
                <a:lnTo>
                  <a:pt x="3834" y="4512"/>
                </a:lnTo>
                <a:lnTo>
                  <a:pt x="3696" y="4591"/>
                </a:lnTo>
                <a:lnTo>
                  <a:pt x="3559" y="4659"/>
                </a:lnTo>
                <a:lnTo>
                  <a:pt x="3421" y="4728"/>
                </a:lnTo>
                <a:lnTo>
                  <a:pt x="3274" y="4777"/>
                </a:lnTo>
                <a:lnTo>
                  <a:pt x="3117" y="4817"/>
                </a:lnTo>
                <a:lnTo>
                  <a:pt x="2969" y="4856"/>
                </a:lnTo>
                <a:lnTo>
                  <a:pt x="2801" y="4875"/>
                </a:lnTo>
                <a:lnTo>
                  <a:pt x="2644" y="4885"/>
                </a:lnTo>
                <a:close/>
                <a:moveTo>
                  <a:pt x="2644" y="4315"/>
                </a:moveTo>
                <a:lnTo>
                  <a:pt x="2644" y="3577"/>
                </a:lnTo>
                <a:lnTo>
                  <a:pt x="3657" y="3577"/>
                </a:lnTo>
                <a:lnTo>
                  <a:pt x="3657" y="3577"/>
                </a:lnTo>
                <a:lnTo>
                  <a:pt x="3716" y="3765"/>
                </a:lnTo>
                <a:lnTo>
                  <a:pt x="3785" y="3952"/>
                </a:lnTo>
                <a:lnTo>
                  <a:pt x="3863" y="4139"/>
                </a:lnTo>
                <a:lnTo>
                  <a:pt x="3952" y="4315"/>
                </a:lnTo>
                <a:lnTo>
                  <a:pt x="2644" y="4315"/>
                </a:lnTo>
                <a:close/>
                <a:moveTo>
                  <a:pt x="4148" y="4256"/>
                </a:moveTo>
                <a:lnTo>
                  <a:pt x="4148" y="4256"/>
                </a:lnTo>
                <a:lnTo>
                  <a:pt x="4060" y="4099"/>
                </a:lnTo>
                <a:lnTo>
                  <a:pt x="3981" y="3922"/>
                </a:lnTo>
                <a:lnTo>
                  <a:pt x="3913" y="3755"/>
                </a:lnTo>
                <a:lnTo>
                  <a:pt x="3854" y="3577"/>
                </a:lnTo>
                <a:lnTo>
                  <a:pt x="4414" y="3577"/>
                </a:lnTo>
                <a:lnTo>
                  <a:pt x="4414" y="3577"/>
                </a:lnTo>
                <a:lnTo>
                  <a:pt x="4502" y="3834"/>
                </a:lnTo>
                <a:lnTo>
                  <a:pt x="4502" y="3834"/>
                </a:lnTo>
                <a:lnTo>
                  <a:pt x="4423" y="3952"/>
                </a:lnTo>
                <a:lnTo>
                  <a:pt x="4335" y="4060"/>
                </a:lnTo>
                <a:lnTo>
                  <a:pt x="4247" y="4168"/>
                </a:lnTo>
                <a:lnTo>
                  <a:pt x="4148" y="4256"/>
                </a:lnTo>
                <a:close/>
                <a:moveTo>
                  <a:pt x="4630" y="3618"/>
                </a:moveTo>
                <a:lnTo>
                  <a:pt x="4630" y="3618"/>
                </a:lnTo>
                <a:lnTo>
                  <a:pt x="4620" y="3577"/>
                </a:lnTo>
                <a:lnTo>
                  <a:pt x="4659" y="3577"/>
                </a:lnTo>
                <a:lnTo>
                  <a:pt x="4659" y="3577"/>
                </a:lnTo>
                <a:lnTo>
                  <a:pt x="4630" y="3618"/>
                </a:lnTo>
                <a:close/>
                <a:moveTo>
                  <a:pt x="4738" y="3381"/>
                </a:moveTo>
                <a:lnTo>
                  <a:pt x="4571" y="3381"/>
                </a:lnTo>
                <a:lnTo>
                  <a:pt x="4571" y="3381"/>
                </a:lnTo>
                <a:lnTo>
                  <a:pt x="4522" y="3194"/>
                </a:lnTo>
                <a:lnTo>
                  <a:pt x="4492" y="3008"/>
                </a:lnTo>
                <a:lnTo>
                  <a:pt x="4473" y="2821"/>
                </a:lnTo>
                <a:lnTo>
                  <a:pt x="4463" y="2634"/>
                </a:lnTo>
                <a:lnTo>
                  <a:pt x="4895" y="2634"/>
                </a:lnTo>
                <a:lnTo>
                  <a:pt x="4895" y="2634"/>
                </a:lnTo>
                <a:lnTo>
                  <a:pt x="4875" y="2831"/>
                </a:lnTo>
                <a:lnTo>
                  <a:pt x="4846" y="3017"/>
                </a:lnTo>
                <a:lnTo>
                  <a:pt x="4797" y="3204"/>
                </a:lnTo>
                <a:lnTo>
                  <a:pt x="4738" y="338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lIns="121917" tIns="60958" rIns="121917" bIns="60958" anchor="ctr"/>
          <a:lstStyle/>
          <a:p>
            <a:endParaRPr lang="en-US" dirty="0">
              <a:latin typeface="Helvetica Neue Light"/>
            </a:endParaRPr>
          </a:p>
        </p:txBody>
      </p: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4485579" y="1817204"/>
            <a:ext cx="501119" cy="267149"/>
            <a:chOff x="5529263" y="1436688"/>
            <a:chExt cx="2781300" cy="1482725"/>
          </a:xfrm>
          <a:solidFill>
            <a:schemeClr val="accent1"/>
          </a:solidFill>
        </p:grpSpPr>
        <p:sp>
          <p:nvSpPr>
            <p:cNvPr id="22" name="Freeform 2"/>
            <p:cNvSpPr>
              <a:spLocks noChangeArrowheads="1"/>
            </p:cNvSpPr>
            <p:nvPr/>
          </p:nvSpPr>
          <p:spPr bwMode="auto">
            <a:xfrm>
              <a:off x="6081713" y="2127250"/>
              <a:ext cx="731837" cy="106363"/>
            </a:xfrm>
            <a:custGeom>
              <a:avLst/>
              <a:gdLst>
                <a:gd name="T0" fmla="*/ 2033 w 2034"/>
                <a:gd name="T1" fmla="*/ 0 h 296"/>
                <a:gd name="T2" fmla="*/ 0 w 2034"/>
                <a:gd name="T3" fmla="*/ 0 h 296"/>
                <a:gd name="T4" fmla="*/ 0 w 2034"/>
                <a:gd name="T5" fmla="*/ 295 h 296"/>
                <a:gd name="T6" fmla="*/ 2033 w 2034"/>
                <a:gd name="T7" fmla="*/ 295 h 296"/>
                <a:gd name="T8" fmla="*/ 2033 w 2034"/>
                <a:gd name="T9" fmla="*/ 0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4" h="296">
                  <a:moveTo>
                    <a:pt x="2033" y="0"/>
                  </a:moveTo>
                  <a:lnTo>
                    <a:pt x="0" y="0"/>
                  </a:lnTo>
                  <a:lnTo>
                    <a:pt x="0" y="295"/>
                  </a:lnTo>
                  <a:lnTo>
                    <a:pt x="2033" y="295"/>
                  </a:lnTo>
                  <a:lnTo>
                    <a:pt x="203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Helvetica Neue Light"/>
              </a:endParaRPr>
            </a:p>
          </p:txBody>
        </p:sp>
        <p:sp>
          <p:nvSpPr>
            <p:cNvPr id="23" name="Freeform 3"/>
            <p:cNvSpPr>
              <a:spLocks noChangeArrowheads="1"/>
            </p:cNvSpPr>
            <p:nvPr/>
          </p:nvSpPr>
          <p:spPr bwMode="auto">
            <a:xfrm>
              <a:off x="6081713" y="1595438"/>
              <a:ext cx="1503362" cy="106362"/>
            </a:xfrm>
            <a:custGeom>
              <a:avLst/>
              <a:gdLst>
                <a:gd name="T0" fmla="*/ 4176 w 4177"/>
                <a:gd name="T1" fmla="*/ 0 h 297"/>
                <a:gd name="T2" fmla="*/ 0 w 4177"/>
                <a:gd name="T3" fmla="*/ 0 h 297"/>
                <a:gd name="T4" fmla="*/ 0 w 4177"/>
                <a:gd name="T5" fmla="*/ 296 h 297"/>
                <a:gd name="T6" fmla="*/ 4176 w 4177"/>
                <a:gd name="T7" fmla="*/ 296 h 297"/>
                <a:gd name="T8" fmla="*/ 4176 w 4177"/>
                <a:gd name="T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77" h="297">
                  <a:moveTo>
                    <a:pt x="4176" y="0"/>
                  </a:moveTo>
                  <a:lnTo>
                    <a:pt x="0" y="0"/>
                  </a:lnTo>
                  <a:lnTo>
                    <a:pt x="0" y="296"/>
                  </a:lnTo>
                  <a:lnTo>
                    <a:pt x="4176" y="296"/>
                  </a:lnTo>
                  <a:lnTo>
                    <a:pt x="4176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Helvetica Neue Light"/>
              </a:endParaRPr>
            </a:p>
          </p:txBody>
        </p:sp>
        <p:sp>
          <p:nvSpPr>
            <p:cNvPr id="24" name="Freeform 4"/>
            <p:cNvSpPr>
              <a:spLocks noChangeArrowheads="1"/>
            </p:cNvSpPr>
            <p:nvPr/>
          </p:nvSpPr>
          <p:spPr bwMode="auto">
            <a:xfrm>
              <a:off x="6081713" y="2643188"/>
              <a:ext cx="1022350" cy="106362"/>
            </a:xfrm>
            <a:custGeom>
              <a:avLst/>
              <a:gdLst>
                <a:gd name="T0" fmla="*/ 0 w 2841"/>
                <a:gd name="T1" fmla="*/ 295 h 296"/>
                <a:gd name="T2" fmla="*/ 2840 w 2841"/>
                <a:gd name="T3" fmla="*/ 295 h 296"/>
                <a:gd name="T4" fmla="*/ 2840 w 2841"/>
                <a:gd name="T5" fmla="*/ 0 h 296"/>
                <a:gd name="T6" fmla="*/ 0 w 2841"/>
                <a:gd name="T7" fmla="*/ 0 h 296"/>
                <a:gd name="T8" fmla="*/ 0 w 2841"/>
                <a:gd name="T9" fmla="*/ 295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41" h="296">
                  <a:moveTo>
                    <a:pt x="0" y="295"/>
                  </a:moveTo>
                  <a:lnTo>
                    <a:pt x="2840" y="295"/>
                  </a:lnTo>
                  <a:lnTo>
                    <a:pt x="2840" y="0"/>
                  </a:lnTo>
                  <a:lnTo>
                    <a:pt x="0" y="0"/>
                  </a:lnTo>
                  <a:lnTo>
                    <a:pt x="0" y="29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Helvetica Neue Light"/>
              </a:endParaRPr>
            </a:p>
          </p:txBody>
        </p:sp>
        <p:sp>
          <p:nvSpPr>
            <p:cNvPr id="25" name="Freeform 5"/>
            <p:cNvSpPr>
              <a:spLocks noChangeArrowheads="1"/>
            </p:cNvSpPr>
            <p:nvPr/>
          </p:nvSpPr>
          <p:spPr bwMode="auto">
            <a:xfrm>
              <a:off x="5529263" y="1450975"/>
              <a:ext cx="379412" cy="376238"/>
            </a:xfrm>
            <a:custGeom>
              <a:avLst/>
              <a:gdLst>
                <a:gd name="T0" fmla="*/ 904 w 1052"/>
                <a:gd name="T1" fmla="*/ 0 h 1044"/>
                <a:gd name="T2" fmla="*/ 148 w 1052"/>
                <a:gd name="T3" fmla="*/ 0 h 1044"/>
                <a:gd name="T4" fmla="*/ 148 w 1052"/>
                <a:gd name="T5" fmla="*/ 0 h 1044"/>
                <a:gd name="T6" fmla="*/ 118 w 1052"/>
                <a:gd name="T7" fmla="*/ 10 h 1044"/>
                <a:gd name="T8" fmla="*/ 89 w 1052"/>
                <a:gd name="T9" fmla="*/ 20 h 1044"/>
                <a:gd name="T10" fmla="*/ 49 w 1052"/>
                <a:gd name="T11" fmla="*/ 49 h 1044"/>
                <a:gd name="T12" fmla="*/ 10 w 1052"/>
                <a:gd name="T13" fmla="*/ 98 h 1044"/>
                <a:gd name="T14" fmla="*/ 0 w 1052"/>
                <a:gd name="T15" fmla="*/ 118 h 1044"/>
                <a:gd name="T16" fmla="*/ 0 w 1052"/>
                <a:gd name="T17" fmla="*/ 147 h 1044"/>
                <a:gd name="T18" fmla="*/ 0 w 1052"/>
                <a:gd name="T19" fmla="*/ 895 h 1044"/>
                <a:gd name="T20" fmla="*/ 0 w 1052"/>
                <a:gd name="T21" fmla="*/ 895 h 1044"/>
                <a:gd name="T22" fmla="*/ 0 w 1052"/>
                <a:gd name="T23" fmla="*/ 925 h 1044"/>
                <a:gd name="T24" fmla="*/ 10 w 1052"/>
                <a:gd name="T25" fmla="*/ 944 h 1044"/>
                <a:gd name="T26" fmla="*/ 49 w 1052"/>
                <a:gd name="T27" fmla="*/ 993 h 1044"/>
                <a:gd name="T28" fmla="*/ 89 w 1052"/>
                <a:gd name="T29" fmla="*/ 1023 h 1044"/>
                <a:gd name="T30" fmla="*/ 118 w 1052"/>
                <a:gd name="T31" fmla="*/ 1033 h 1044"/>
                <a:gd name="T32" fmla="*/ 148 w 1052"/>
                <a:gd name="T33" fmla="*/ 1043 h 1044"/>
                <a:gd name="T34" fmla="*/ 904 w 1052"/>
                <a:gd name="T35" fmla="*/ 1043 h 1044"/>
                <a:gd name="T36" fmla="*/ 904 w 1052"/>
                <a:gd name="T37" fmla="*/ 1043 h 1044"/>
                <a:gd name="T38" fmla="*/ 933 w 1052"/>
                <a:gd name="T39" fmla="*/ 1033 h 1044"/>
                <a:gd name="T40" fmla="*/ 963 w 1052"/>
                <a:gd name="T41" fmla="*/ 1023 h 1044"/>
                <a:gd name="T42" fmla="*/ 1012 w 1052"/>
                <a:gd name="T43" fmla="*/ 993 h 1044"/>
                <a:gd name="T44" fmla="*/ 1042 w 1052"/>
                <a:gd name="T45" fmla="*/ 944 h 1044"/>
                <a:gd name="T46" fmla="*/ 1051 w 1052"/>
                <a:gd name="T47" fmla="*/ 925 h 1044"/>
                <a:gd name="T48" fmla="*/ 1051 w 1052"/>
                <a:gd name="T49" fmla="*/ 895 h 1044"/>
                <a:gd name="T50" fmla="*/ 1051 w 1052"/>
                <a:gd name="T51" fmla="*/ 147 h 1044"/>
                <a:gd name="T52" fmla="*/ 1051 w 1052"/>
                <a:gd name="T53" fmla="*/ 147 h 1044"/>
                <a:gd name="T54" fmla="*/ 1051 w 1052"/>
                <a:gd name="T55" fmla="*/ 118 h 1044"/>
                <a:gd name="T56" fmla="*/ 1042 w 1052"/>
                <a:gd name="T57" fmla="*/ 98 h 1044"/>
                <a:gd name="T58" fmla="*/ 1012 w 1052"/>
                <a:gd name="T59" fmla="*/ 49 h 1044"/>
                <a:gd name="T60" fmla="*/ 963 w 1052"/>
                <a:gd name="T61" fmla="*/ 20 h 1044"/>
                <a:gd name="T62" fmla="*/ 933 w 1052"/>
                <a:gd name="T63" fmla="*/ 10 h 1044"/>
                <a:gd name="T64" fmla="*/ 904 w 1052"/>
                <a:gd name="T65" fmla="*/ 0 h 1044"/>
                <a:gd name="T66" fmla="*/ 757 w 1052"/>
                <a:gd name="T67" fmla="*/ 748 h 1044"/>
                <a:gd name="T68" fmla="*/ 295 w 1052"/>
                <a:gd name="T69" fmla="*/ 748 h 1044"/>
                <a:gd name="T70" fmla="*/ 295 w 1052"/>
                <a:gd name="T71" fmla="*/ 295 h 1044"/>
                <a:gd name="T72" fmla="*/ 757 w 1052"/>
                <a:gd name="T73" fmla="*/ 295 h 1044"/>
                <a:gd name="T74" fmla="*/ 757 w 1052"/>
                <a:gd name="T75" fmla="*/ 74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2" h="1044">
                  <a:moveTo>
                    <a:pt x="904" y="0"/>
                  </a:moveTo>
                  <a:lnTo>
                    <a:pt x="148" y="0"/>
                  </a:lnTo>
                  <a:lnTo>
                    <a:pt x="148" y="0"/>
                  </a:lnTo>
                  <a:lnTo>
                    <a:pt x="118" y="10"/>
                  </a:lnTo>
                  <a:lnTo>
                    <a:pt x="89" y="20"/>
                  </a:lnTo>
                  <a:lnTo>
                    <a:pt x="49" y="49"/>
                  </a:lnTo>
                  <a:lnTo>
                    <a:pt x="10" y="98"/>
                  </a:lnTo>
                  <a:lnTo>
                    <a:pt x="0" y="118"/>
                  </a:lnTo>
                  <a:lnTo>
                    <a:pt x="0" y="147"/>
                  </a:lnTo>
                  <a:lnTo>
                    <a:pt x="0" y="895"/>
                  </a:lnTo>
                  <a:lnTo>
                    <a:pt x="0" y="895"/>
                  </a:lnTo>
                  <a:lnTo>
                    <a:pt x="0" y="925"/>
                  </a:lnTo>
                  <a:lnTo>
                    <a:pt x="10" y="944"/>
                  </a:lnTo>
                  <a:lnTo>
                    <a:pt x="49" y="993"/>
                  </a:lnTo>
                  <a:lnTo>
                    <a:pt x="89" y="1023"/>
                  </a:lnTo>
                  <a:lnTo>
                    <a:pt x="118" y="1033"/>
                  </a:lnTo>
                  <a:lnTo>
                    <a:pt x="148" y="1043"/>
                  </a:lnTo>
                  <a:lnTo>
                    <a:pt x="904" y="1043"/>
                  </a:lnTo>
                  <a:lnTo>
                    <a:pt x="904" y="1043"/>
                  </a:lnTo>
                  <a:lnTo>
                    <a:pt x="933" y="1033"/>
                  </a:lnTo>
                  <a:lnTo>
                    <a:pt x="963" y="1023"/>
                  </a:lnTo>
                  <a:lnTo>
                    <a:pt x="1012" y="993"/>
                  </a:lnTo>
                  <a:lnTo>
                    <a:pt x="1042" y="944"/>
                  </a:lnTo>
                  <a:lnTo>
                    <a:pt x="1051" y="925"/>
                  </a:lnTo>
                  <a:lnTo>
                    <a:pt x="1051" y="895"/>
                  </a:lnTo>
                  <a:lnTo>
                    <a:pt x="1051" y="147"/>
                  </a:lnTo>
                  <a:lnTo>
                    <a:pt x="1051" y="147"/>
                  </a:lnTo>
                  <a:lnTo>
                    <a:pt x="1051" y="118"/>
                  </a:lnTo>
                  <a:lnTo>
                    <a:pt x="1042" y="98"/>
                  </a:lnTo>
                  <a:lnTo>
                    <a:pt x="1012" y="49"/>
                  </a:lnTo>
                  <a:lnTo>
                    <a:pt x="963" y="20"/>
                  </a:lnTo>
                  <a:lnTo>
                    <a:pt x="933" y="10"/>
                  </a:lnTo>
                  <a:lnTo>
                    <a:pt x="904" y="0"/>
                  </a:lnTo>
                  <a:close/>
                  <a:moveTo>
                    <a:pt x="757" y="748"/>
                  </a:moveTo>
                  <a:lnTo>
                    <a:pt x="295" y="748"/>
                  </a:lnTo>
                  <a:lnTo>
                    <a:pt x="295" y="295"/>
                  </a:lnTo>
                  <a:lnTo>
                    <a:pt x="757" y="295"/>
                  </a:lnTo>
                  <a:lnTo>
                    <a:pt x="757" y="7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Helvetica Neue Light"/>
              </a:endParaRPr>
            </a:p>
          </p:txBody>
        </p:sp>
        <p:sp>
          <p:nvSpPr>
            <p:cNvPr id="26" name="Freeform 6"/>
            <p:cNvSpPr>
              <a:spLocks noChangeArrowheads="1"/>
            </p:cNvSpPr>
            <p:nvPr/>
          </p:nvSpPr>
          <p:spPr bwMode="auto">
            <a:xfrm>
              <a:off x="6940550" y="1436688"/>
              <a:ext cx="1370013" cy="1482725"/>
            </a:xfrm>
            <a:custGeom>
              <a:avLst/>
              <a:gdLst>
                <a:gd name="T0" fmla="*/ 3783 w 3804"/>
                <a:gd name="T1" fmla="*/ 78 h 4120"/>
                <a:gd name="T2" fmla="*/ 3724 w 3804"/>
                <a:gd name="T3" fmla="*/ 19 h 4120"/>
                <a:gd name="T4" fmla="*/ 3656 w 3804"/>
                <a:gd name="T5" fmla="*/ 0 h 4120"/>
                <a:gd name="T6" fmla="*/ 2850 w 3804"/>
                <a:gd name="T7" fmla="*/ 0 h 4120"/>
                <a:gd name="T8" fmla="*/ 2781 w 3804"/>
                <a:gd name="T9" fmla="*/ 19 h 4120"/>
                <a:gd name="T10" fmla="*/ 2722 w 3804"/>
                <a:gd name="T11" fmla="*/ 78 h 4120"/>
                <a:gd name="T12" fmla="*/ 1041 w 3804"/>
                <a:gd name="T13" fmla="*/ 1445 h 4120"/>
                <a:gd name="T14" fmla="*/ 1012 w 3804"/>
                <a:gd name="T15" fmla="*/ 1416 h 4120"/>
                <a:gd name="T16" fmla="*/ 943 w 3804"/>
                <a:gd name="T17" fmla="*/ 1376 h 4120"/>
                <a:gd name="T18" fmla="*/ 147 w 3804"/>
                <a:gd name="T19" fmla="*/ 1376 h 4120"/>
                <a:gd name="T20" fmla="*/ 108 w 3804"/>
                <a:gd name="T21" fmla="*/ 1376 h 4120"/>
                <a:gd name="T22" fmla="*/ 49 w 3804"/>
                <a:gd name="T23" fmla="*/ 1416 h 4120"/>
                <a:gd name="T24" fmla="*/ 20 w 3804"/>
                <a:gd name="T25" fmla="*/ 1445 h 4120"/>
                <a:gd name="T26" fmla="*/ 0 w 3804"/>
                <a:gd name="T27" fmla="*/ 1514 h 4120"/>
                <a:gd name="T28" fmla="*/ 20 w 3804"/>
                <a:gd name="T29" fmla="*/ 1593 h 4120"/>
                <a:gd name="T30" fmla="*/ 1375 w 3804"/>
                <a:gd name="T31" fmla="*/ 4040 h 4120"/>
                <a:gd name="T32" fmla="*/ 1425 w 3804"/>
                <a:gd name="T33" fmla="*/ 4099 h 4120"/>
                <a:gd name="T34" fmla="*/ 1503 w 3804"/>
                <a:gd name="T35" fmla="*/ 4119 h 4120"/>
                <a:gd name="T36" fmla="*/ 1503 w 3804"/>
                <a:gd name="T37" fmla="*/ 4119 h 4120"/>
                <a:gd name="T38" fmla="*/ 1542 w 3804"/>
                <a:gd name="T39" fmla="*/ 4119 h 4120"/>
                <a:gd name="T40" fmla="*/ 1601 w 3804"/>
                <a:gd name="T41" fmla="*/ 4079 h 4120"/>
                <a:gd name="T42" fmla="*/ 3783 w 3804"/>
                <a:gd name="T43" fmla="*/ 216 h 4120"/>
                <a:gd name="T44" fmla="*/ 3803 w 3804"/>
                <a:gd name="T45" fmla="*/ 186 h 4120"/>
                <a:gd name="T46" fmla="*/ 3793 w 3804"/>
                <a:gd name="T47" fmla="*/ 108 h 4120"/>
                <a:gd name="T48" fmla="*/ 1503 w 3804"/>
                <a:gd name="T49" fmla="*/ 3667 h 4120"/>
                <a:gd name="T50" fmla="*/ 825 w 3804"/>
                <a:gd name="T51" fmla="*/ 1671 h 4120"/>
                <a:gd name="T52" fmla="*/ 1375 w 3804"/>
                <a:gd name="T53" fmla="*/ 2634 h 4120"/>
                <a:gd name="T54" fmla="*/ 1425 w 3804"/>
                <a:gd name="T55" fmla="*/ 2683 h 4120"/>
                <a:gd name="T56" fmla="*/ 1503 w 3804"/>
                <a:gd name="T57" fmla="*/ 2703 h 4120"/>
                <a:gd name="T58" fmla="*/ 1503 w 3804"/>
                <a:gd name="T59" fmla="*/ 2703 h 4120"/>
                <a:gd name="T60" fmla="*/ 1542 w 3804"/>
                <a:gd name="T61" fmla="*/ 2703 h 4120"/>
                <a:gd name="T62" fmla="*/ 1601 w 3804"/>
                <a:gd name="T63" fmla="*/ 2665 h 4120"/>
                <a:gd name="T64" fmla="*/ 2938 w 3804"/>
                <a:gd name="T65" fmla="*/ 295 h 4120"/>
                <a:gd name="T66" fmla="*/ 1503 w 3804"/>
                <a:gd name="T67" fmla="*/ 3667 h 4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804" h="4120">
                  <a:moveTo>
                    <a:pt x="3783" y="78"/>
                  </a:moveTo>
                  <a:lnTo>
                    <a:pt x="3783" y="78"/>
                  </a:lnTo>
                  <a:lnTo>
                    <a:pt x="3764" y="39"/>
                  </a:lnTo>
                  <a:lnTo>
                    <a:pt x="3724" y="19"/>
                  </a:lnTo>
                  <a:lnTo>
                    <a:pt x="3695" y="10"/>
                  </a:lnTo>
                  <a:lnTo>
                    <a:pt x="3656" y="0"/>
                  </a:lnTo>
                  <a:lnTo>
                    <a:pt x="2850" y="0"/>
                  </a:lnTo>
                  <a:lnTo>
                    <a:pt x="2850" y="0"/>
                  </a:lnTo>
                  <a:lnTo>
                    <a:pt x="2811" y="10"/>
                  </a:lnTo>
                  <a:lnTo>
                    <a:pt x="2781" y="19"/>
                  </a:lnTo>
                  <a:lnTo>
                    <a:pt x="2752" y="49"/>
                  </a:lnTo>
                  <a:lnTo>
                    <a:pt x="2722" y="78"/>
                  </a:lnTo>
                  <a:lnTo>
                    <a:pt x="1503" y="2261"/>
                  </a:lnTo>
                  <a:lnTo>
                    <a:pt x="1041" y="1445"/>
                  </a:lnTo>
                  <a:lnTo>
                    <a:pt x="1041" y="1445"/>
                  </a:lnTo>
                  <a:lnTo>
                    <a:pt x="1012" y="1416"/>
                  </a:lnTo>
                  <a:lnTo>
                    <a:pt x="982" y="1396"/>
                  </a:lnTo>
                  <a:lnTo>
                    <a:pt x="943" y="1376"/>
                  </a:lnTo>
                  <a:lnTo>
                    <a:pt x="904" y="1376"/>
                  </a:lnTo>
                  <a:lnTo>
                    <a:pt x="147" y="1376"/>
                  </a:lnTo>
                  <a:lnTo>
                    <a:pt x="147" y="1376"/>
                  </a:lnTo>
                  <a:lnTo>
                    <a:pt x="108" y="1376"/>
                  </a:lnTo>
                  <a:lnTo>
                    <a:pt x="79" y="1396"/>
                  </a:lnTo>
                  <a:lnTo>
                    <a:pt x="49" y="1416"/>
                  </a:lnTo>
                  <a:lnTo>
                    <a:pt x="20" y="1445"/>
                  </a:lnTo>
                  <a:lnTo>
                    <a:pt x="20" y="1445"/>
                  </a:lnTo>
                  <a:lnTo>
                    <a:pt x="10" y="1484"/>
                  </a:lnTo>
                  <a:lnTo>
                    <a:pt x="0" y="1514"/>
                  </a:lnTo>
                  <a:lnTo>
                    <a:pt x="0" y="1553"/>
                  </a:lnTo>
                  <a:lnTo>
                    <a:pt x="20" y="1593"/>
                  </a:lnTo>
                  <a:lnTo>
                    <a:pt x="1375" y="4040"/>
                  </a:lnTo>
                  <a:lnTo>
                    <a:pt x="1375" y="4040"/>
                  </a:lnTo>
                  <a:lnTo>
                    <a:pt x="1395" y="4079"/>
                  </a:lnTo>
                  <a:lnTo>
                    <a:pt x="1425" y="4099"/>
                  </a:lnTo>
                  <a:lnTo>
                    <a:pt x="1464" y="4119"/>
                  </a:lnTo>
                  <a:lnTo>
                    <a:pt x="1503" y="4119"/>
                  </a:lnTo>
                  <a:lnTo>
                    <a:pt x="1503" y="4119"/>
                  </a:lnTo>
                  <a:lnTo>
                    <a:pt x="1503" y="4119"/>
                  </a:lnTo>
                  <a:lnTo>
                    <a:pt x="1503" y="4119"/>
                  </a:lnTo>
                  <a:lnTo>
                    <a:pt x="1542" y="4119"/>
                  </a:lnTo>
                  <a:lnTo>
                    <a:pt x="1572" y="4099"/>
                  </a:lnTo>
                  <a:lnTo>
                    <a:pt x="1601" y="4079"/>
                  </a:lnTo>
                  <a:lnTo>
                    <a:pt x="1631" y="4050"/>
                  </a:lnTo>
                  <a:lnTo>
                    <a:pt x="3783" y="216"/>
                  </a:lnTo>
                  <a:lnTo>
                    <a:pt x="3783" y="216"/>
                  </a:lnTo>
                  <a:lnTo>
                    <a:pt x="3803" y="186"/>
                  </a:lnTo>
                  <a:lnTo>
                    <a:pt x="3803" y="147"/>
                  </a:lnTo>
                  <a:lnTo>
                    <a:pt x="3793" y="108"/>
                  </a:lnTo>
                  <a:lnTo>
                    <a:pt x="3783" y="78"/>
                  </a:lnTo>
                  <a:close/>
                  <a:moveTo>
                    <a:pt x="1503" y="3667"/>
                  </a:moveTo>
                  <a:lnTo>
                    <a:pt x="393" y="1671"/>
                  </a:lnTo>
                  <a:lnTo>
                    <a:pt x="825" y="1671"/>
                  </a:lnTo>
                  <a:lnTo>
                    <a:pt x="1375" y="2634"/>
                  </a:lnTo>
                  <a:lnTo>
                    <a:pt x="1375" y="2634"/>
                  </a:lnTo>
                  <a:lnTo>
                    <a:pt x="1395" y="2665"/>
                  </a:lnTo>
                  <a:lnTo>
                    <a:pt x="1425" y="2683"/>
                  </a:lnTo>
                  <a:lnTo>
                    <a:pt x="1464" y="2703"/>
                  </a:lnTo>
                  <a:lnTo>
                    <a:pt x="1503" y="2703"/>
                  </a:lnTo>
                  <a:lnTo>
                    <a:pt x="1503" y="2703"/>
                  </a:lnTo>
                  <a:lnTo>
                    <a:pt x="1503" y="2703"/>
                  </a:lnTo>
                  <a:lnTo>
                    <a:pt x="1503" y="2703"/>
                  </a:lnTo>
                  <a:lnTo>
                    <a:pt x="1542" y="2703"/>
                  </a:lnTo>
                  <a:lnTo>
                    <a:pt x="1572" y="2683"/>
                  </a:lnTo>
                  <a:lnTo>
                    <a:pt x="1601" y="2665"/>
                  </a:lnTo>
                  <a:lnTo>
                    <a:pt x="1631" y="2634"/>
                  </a:lnTo>
                  <a:lnTo>
                    <a:pt x="2938" y="295"/>
                  </a:lnTo>
                  <a:lnTo>
                    <a:pt x="3400" y="295"/>
                  </a:lnTo>
                  <a:lnTo>
                    <a:pt x="1503" y="36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Helvetica Neue Light"/>
              </a:endParaRPr>
            </a:p>
          </p:txBody>
        </p:sp>
        <p:sp>
          <p:nvSpPr>
            <p:cNvPr id="27" name="Freeform 7"/>
            <p:cNvSpPr>
              <a:spLocks noChangeArrowheads="1"/>
            </p:cNvSpPr>
            <p:nvPr/>
          </p:nvSpPr>
          <p:spPr bwMode="auto">
            <a:xfrm>
              <a:off x="5529263" y="2505075"/>
              <a:ext cx="379412" cy="388938"/>
            </a:xfrm>
            <a:custGeom>
              <a:avLst/>
              <a:gdLst>
                <a:gd name="T0" fmla="*/ 904 w 1052"/>
                <a:gd name="T1" fmla="*/ 0 h 1082"/>
                <a:gd name="T2" fmla="*/ 148 w 1052"/>
                <a:gd name="T3" fmla="*/ 0 h 1082"/>
                <a:gd name="T4" fmla="*/ 148 w 1052"/>
                <a:gd name="T5" fmla="*/ 0 h 1082"/>
                <a:gd name="T6" fmla="*/ 118 w 1052"/>
                <a:gd name="T7" fmla="*/ 0 h 1082"/>
                <a:gd name="T8" fmla="*/ 89 w 1052"/>
                <a:gd name="T9" fmla="*/ 10 h 1082"/>
                <a:gd name="T10" fmla="*/ 49 w 1052"/>
                <a:gd name="T11" fmla="*/ 49 h 1082"/>
                <a:gd name="T12" fmla="*/ 10 w 1052"/>
                <a:gd name="T13" fmla="*/ 89 h 1082"/>
                <a:gd name="T14" fmla="*/ 0 w 1052"/>
                <a:gd name="T15" fmla="*/ 118 h 1082"/>
                <a:gd name="T16" fmla="*/ 0 w 1052"/>
                <a:gd name="T17" fmla="*/ 147 h 1082"/>
                <a:gd name="T18" fmla="*/ 0 w 1052"/>
                <a:gd name="T19" fmla="*/ 934 h 1082"/>
                <a:gd name="T20" fmla="*/ 0 w 1052"/>
                <a:gd name="T21" fmla="*/ 934 h 1082"/>
                <a:gd name="T22" fmla="*/ 0 w 1052"/>
                <a:gd name="T23" fmla="*/ 963 h 1082"/>
                <a:gd name="T24" fmla="*/ 10 w 1052"/>
                <a:gd name="T25" fmla="*/ 992 h 1082"/>
                <a:gd name="T26" fmla="*/ 49 w 1052"/>
                <a:gd name="T27" fmla="*/ 1042 h 1082"/>
                <a:gd name="T28" fmla="*/ 89 w 1052"/>
                <a:gd name="T29" fmla="*/ 1071 h 1082"/>
                <a:gd name="T30" fmla="*/ 118 w 1052"/>
                <a:gd name="T31" fmla="*/ 1081 h 1082"/>
                <a:gd name="T32" fmla="*/ 148 w 1052"/>
                <a:gd name="T33" fmla="*/ 1081 h 1082"/>
                <a:gd name="T34" fmla="*/ 904 w 1052"/>
                <a:gd name="T35" fmla="*/ 1081 h 1082"/>
                <a:gd name="T36" fmla="*/ 904 w 1052"/>
                <a:gd name="T37" fmla="*/ 1081 h 1082"/>
                <a:gd name="T38" fmla="*/ 933 w 1052"/>
                <a:gd name="T39" fmla="*/ 1081 h 1082"/>
                <a:gd name="T40" fmla="*/ 963 w 1052"/>
                <a:gd name="T41" fmla="*/ 1071 h 1082"/>
                <a:gd name="T42" fmla="*/ 1012 w 1052"/>
                <a:gd name="T43" fmla="*/ 1042 h 1082"/>
                <a:gd name="T44" fmla="*/ 1042 w 1052"/>
                <a:gd name="T45" fmla="*/ 992 h 1082"/>
                <a:gd name="T46" fmla="*/ 1051 w 1052"/>
                <a:gd name="T47" fmla="*/ 963 h 1082"/>
                <a:gd name="T48" fmla="*/ 1051 w 1052"/>
                <a:gd name="T49" fmla="*/ 934 h 1082"/>
                <a:gd name="T50" fmla="*/ 1051 w 1052"/>
                <a:gd name="T51" fmla="*/ 147 h 1082"/>
                <a:gd name="T52" fmla="*/ 1051 w 1052"/>
                <a:gd name="T53" fmla="*/ 147 h 1082"/>
                <a:gd name="T54" fmla="*/ 1051 w 1052"/>
                <a:gd name="T55" fmla="*/ 118 h 1082"/>
                <a:gd name="T56" fmla="*/ 1042 w 1052"/>
                <a:gd name="T57" fmla="*/ 89 h 1082"/>
                <a:gd name="T58" fmla="*/ 1012 w 1052"/>
                <a:gd name="T59" fmla="*/ 49 h 1082"/>
                <a:gd name="T60" fmla="*/ 963 w 1052"/>
                <a:gd name="T61" fmla="*/ 10 h 1082"/>
                <a:gd name="T62" fmla="*/ 933 w 1052"/>
                <a:gd name="T63" fmla="*/ 0 h 1082"/>
                <a:gd name="T64" fmla="*/ 904 w 1052"/>
                <a:gd name="T65" fmla="*/ 0 h 1082"/>
                <a:gd name="T66" fmla="*/ 757 w 1052"/>
                <a:gd name="T67" fmla="*/ 786 h 1082"/>
                <a:gd name="T68" fmla="*/ 295 w 1052"/>
                <a:gd name="T69" fmla="*/ 786 h 1082"/>
                <a:gd name="T70" fmla="*/ 295 w 1052"/>
                <a:gd name="T71" fmla="*/ 295 h 1082"/>
                <a:gd name="T72" fmla="*/ 757 w 1052"/>
                <a:gd name="T73" fmla="*/ 295 h 1082"/>
                <a:gd name="T74" fmla="*/ 757 w 1052"/>
                <a:gd name="T75" fmla="*/ 786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2" h="1082">
                  <a:moveTo>
                    <a:pt x="904" y="0"/>
                  </a:moveTo>
                  <a:lnTo>
                    <a:pt x="148" y="0"/>
                  </a:lnTo>
                  <a:lnTo>
                    <a:pt x="148" y="0"/>
                  </a:lnTo>
                  <a:lnTo>
                    <a:pt x="118" y="0"/>
                  </a:lnTo>
                  <a:lnTo>
                    <a:pt x="89" y="10"/>
                  </a:lnTo>
                  <a:lnTo>
                    <a:pt x="49" y="49"/>
                  </a:lnTo>
                  <a:lnTo>
                    <a:pt x="10" y="89"/>
                  </a:lnTo>
                  <a:lnTo>
                    <a:pt x="0" y="118"/>
                  </a:lnTo>
                  <a:lnTo>
                    <a:pt x="0" y="147"/>
                  </a:lnTo>
                  <a:lnTo>
                    <a:pt x="0" y="934"/>
                  </a:lnTo>
                  <a:lnTo>
                    <a:pt x="0" y="934"/>
                  </a:lnTo>
                  <a:lnTo>
                    <a:pt x="0" y="963"/>
                  </a:lnTo>
                  <a:lnTo>
                    <a:pt x="10" y="992"/>
                  </a:lnTo>
                  <a:lnTo>
                    <a:pt x="49" y="1042"/>
                  </a:lnTo>
                  <a:lnTo>
                    <a:pt x="89" y="1071"/>
                  </a:lnTo>
                  <a:lnTo>
                    <a:pt x="118" y="1081"/>
                  </a:lnTo>
                  <a:lnTo>
                    <a:pt x="148" y="1081"/>
                  </a:lnTo>
                  <a:lnTo>
                    <a:pt x="904" y="1081"/>
                  </a:lnTo>
                  <a:lnTo>
                    <a:pt x="904" y="1081"/>
                  </a:lnTo>
                  <a:lnTo>
                    <a:pt x="933" y="1081"/>
                  </a:lnTo>
                  <a:lnTo>
                    <a:pt x="963" y="1071"/>
                  </a:lnTo>
                  <a:lnTo>
                    <a:pt x="1012" y="1042"/>
                  </a:lnTo>
                  <a:lnTo>
                    <a:pt x="1042" y="992"/>
                  </a:lnTo>
                  <a:lnTo>
                    <a:pt x="1051" y="963"/>
                  </a:lnTo>
                  <a:lnTo>
                    <a:pt x="1051" y="934"/>
                  </a:lnTo>
                  <a:lnTo>
                    <a:pt x="1051" y="147"/>
                  </a:lnTo>
                  <a:lnTo>
                    <a:pt x="1051" y="147"/>
                  </a:lnTo>
                  <a:lnTo>
                    <a:pt x="1051" y="118"/>
                  </a:lnTo>
                  <a:lnTo>
                    <a:pt x="1042" y="89"/>
                  </a:lnTo>
                  <a:lnTo>
                    <a:pt x="1012" y="49"/>
                  </a:lnTo>
                  <a:lnTo>
                    <a:pt x="963" y="10"/>
                  </a:lnTo>
                  <a:lnTo>
                    <a:pt x="933" y="0"/>
                  </a:lnTo>
                  <a:lnTo>
                    <a:pt x="904" y="0"/>
                  </a:lnTo>
                  <a:close/>
                  <a:moveTo>
                    <a:pt x="757" y="786"/>
                  </a:moveTo>
                  <a:lnTo>
                    <a:pt x="295" y="786"/>
                  </a:lnTo>
                  <a:lnTo>
                    <a:pt x="295" y="295"/>
                  </a:lnTo>
                  <a:lnTo>
                    <a:pt x="757" y="295"/>
                  </a:lnTo>
                  <a:lnTo>
                    <a:pt x="757" y="78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Helvetica Neue Light"/>
              </a:endParaRPr>
            </a:p>
          </p:txBody>
        </p:sp>
        <p:sp>
          <p:nvSpPr>
            <p:cNvPr id="28" name="Freeform 8"/>
            <p:cNvSpPr>
              <a:spLocks noChangeArrowheads="1"/>
            </p:cNvSpPr>
            <p:nvPr/>
          </p:nvSpPr>
          <p:spPr bwMode="auto">
            <a:xfrm>
              <a:off x="5529263" y="1992313"/>
              <a:ext cx="379412" cy="388937"/>
            </a:xfrm>
            <a:custGeom>
              <a:avLst/>
              <a:gdLst>
                <a:gd name="T0" fmla="*/ 904 w 1052"/>
                <a:gd name="T1" fmla="*/ 0 h 1082"/>
                <a:gd name="T2" fmla="*/ 148 w 1052"/>
                <a:gd name="T3" fmla="*/ 0 h 1082"/>
                <a:gd name="T4" fmla="*/ 148 w 1052"/>
                <a:gd name="T5" fmla="*/ 0 h 1082"/>
                <a:gd name="T6" fmla="*/ 118 w 1052"/>
                <a:gd name="T7" fmla="*/ 0 h 1082"/>
                <a:gd name="T8" fmla="*/ 89 w 1052"/>
                <a:gd name="T9" fmla="*/ 10 h 1082"/>
                <a:gd name="T10" fmla="*/ 49 w 1052"/>
                <a:gd name="T11" fmla="*/ 40 h 1082"/>
                <a:gd name="T12" fmla="*/ 10 w 1052"/>
                <a:gd name="T13" fmla="*/ 89 h 1082"/>
                <a:gd name="T14" fmla="*/ 0 w 1052"/>
                <a:gd name="T15" fmla="*/ 118 h 1082"/>
                <a:gd name="T16" fmla="*/ 0 w 1052"/>
                <a:gd name="T17" fmla="*/ 148 h 1082"/>
                <a:gd name="T18" fmla="*/ 0 w 1052"/>
                <a:gd name="T19" fmla="*/ 934 h 1082"/>
                <a:gd name="T20" fmla="*/ 0 w 1052"/>
                <a:gd name="T21" fmla="*/ 934 h 1082"/>
                <a:gd name="T22" fmla="*/ 0 w 1052"/>
                <a:gd name="T23" fmla="*/ 963 h 1082"/>
                <a:gd name="T24" fmla="*/ 10 w 1052"/>
                <a:gd name="T25" fmla="*/ 993 h 1082"/>
                <a:gd name="T26" fmla="*/ 49 w 1052"/>
                <a:gd name="T27" fmla="*/ 1042 h 1082"/>
                <a:gd name="T28" fmla="*/ 89 w 1052"/>
                <a:gd name="T29" fmla="*/ 1071 h 1082"/>
                <a:gd name="T30" fmla="*/ 118 w 1052"/>
                <a:gd name="T31" fmla="*/ 1081 h 1082"/>
                <a:gd name="T32" fmla="*/ 148 w 1052"/>
                <a:gd name="T33" fmla="*/ 1081 h 1082"/>
                <a:gd name="T34" fmla="*/ 904 w 1052"/>
                <a:gd name="T35" fmla="*/ 1081 h 1082"/>
                <a:gd name="T36" fmla="*/ 904 w 1052"/>
                <a:gd name="T37" fmla="*/ 1081 h 1082"/>
                <a:gd name="T38" fmla="*/ 933 w 1052"/>
                <a:gd name="T39" fmla="*/ 1081 h 1082"/>
                <a:gd name="T40" fmla="*/ 963 w 1052"/>
                <a:gd name="T41" fmla="*/ 1071 h 1082"/>
                <a:gd name="T42" fmla="*/ 1012 w 1052"/>
                <a:gd name="T43" fmla="*/ 1042 h 1082"/>
                <a:gd name="T44" fmla="*/ 1042 w 1052"/>
                <a:gd name="T45" fmla="*/ 993 h 1082"/>
                <a:gd name="T46" fmla="*/ 1051 w 1052"/>
                <a:gd name="T47" fmla="*/ 963 h 1082"/>
                <a:gd name="T48" fmla="*/ 1051 w 1052"/>
                <a:gd name="T49" fmla="*/ 934 h 1082"/>
                <a:gd name="T50" fmla="*/ 1051 w 1052"/>
                <a:gd name="T51" fmla="*/ 148 h 1082"/>
                <a:gd name="T52" fmla="*/ 1051 w 1052"/>
                <a:gd name="T53" fmla="*/ 148 h 1082"/>
                <a:gd name="T54" fmla="*/ 1051 w 1052"/>
                <a:gd name="T55" fmla="*/ 118 h 1082"/>
                <a:gd name="T56" fmla="*/ 1042 w 1052"/>
                <a:gd name="T57" fmla="*/ 89 h 1082"/>
                <a:gd name="T58" fmla="*/ 1012 w 1052"/>
                <a:gd name="T59" fmla="*/ 40 h 1082"/>
                <a:gd name="T60" fmla="*/ 963 w 1052"/>
                <a:gd name="T61" fmla="*/ 10 h 1082"/>
                <a:gd name="T62" fmla="*/ 933 w 1052"/>
                <a:gd name="T63" fmla="*/ 0 h 1082"/>
                <a:gd name="T64" fmla="*/ 904 w 1052"/>
                <a:gd name="T65" fmla="*/ 0 h 1082"/>
                <a:gd name="T66" fmla="*/ 757 w 1052"/>
                <a:gd name="T67" fmla="*/ 786 h 1082"/>
                <a:gd name="T68" fmla="*/ 295 w 1052"/>
                <a:gd name="T69" fmla="*/ 786 h 1082"/>
                <a:gd name="T70" fmla="*/ 295 w 1052"/>
                <a:gd name="T71" fmla="*/ 295 h 1082"/>
                <a:gd name="T72" fmla="*/ 757 w 1052"/>
                <a:gd name="T73" fmla="*/ 295 h 1082"/>
                <a:gd name="T74" fmla="*/ 757 w 1052"/>
                <a:gd name="T75" fmla="*/ 786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2" h="1082">
                  <a:moveTo>
                    <a:pt x="904" y="0"/>
                  </a:moveTo>
                  <a:lnTo>
                    <a:pt x="148" y="0"/>
                  </a:lnTo>
                  <a:lnTo>
                    <a:pt x="148" y="0"/>
                  </a:lnTo>
                  <a:lnTo>
                    <a:pt x="118" y="0"/>
                  </a:lnTo>
                  <a:lnTo>
                    <a:pt x="89" y="10"/>
                  </a:lnTo>
                  <a:lnTo>
                    <a:pt x="49" y="40"/>
                  </a:lnTo>
                  <a:lnTo>
                    <a:pt x="10" y="89"/>
                  </a:lnTo>
                  <a:lnTo>
                    <a:pt x="0" y="118"/>
                  </a:lnTo>
                  <a:lnTo>
                    <a:pt x="0" y="148"/>
                  </a:lnTo>
                  <a:lnTo>
                    <a:pt x="0" y="934"/>
                  </a:lnTo>
                  <a:lnTo>
                    <a:pt x="0" y="934"/>
                  </a:lnTo>
                  <a:lnTo>
                    <a:pt x="0" y="963"/>
                  </a:lnTo>
                  <a:lnTo>
                    <a:pt x="10" y="993"/>
                  </a:lnTo>
                  <a:lnTo>
                    <a:pt x="49" y="1042"/>
                  </a:lnTo>
                  <a:lnTo>
                    <a:pt x="89" y="1071"/>
                  </a:lnTo>
                  <a:lnTo>
                    <a:pt x="118" y="1081"/>
                  </a:lnTo>
                  <a:lnTo>
                    <a:pt x="148" y="1081"/>
                  </a:lnTo>
                  <a:lnTo>
                    <a:pt x="904" y="1081"/>
                  </a:lnTo>
                  <a:lnTo>
                    <a:pt x="904" y="1081"/>
                  </a:lnTo>
                  <a:lnTo>
                    <a:pt x="933" y="1081"/>
                  </a:lnTo>
                  <a:lnTo>
                    <a:pt x="963" y="1071"/>
                  </a:lnTo>
                  <a:lnTo>
                    <a:pt x="1012" y="1042"/>
                  </a:lnTo>
                  <a:lnTo>
                    <a:pt x="1042" y="993"/>
                  </a:lnTo>
                  <a:lnTo>
                    <a:pt x="1051" y="963"/>
                  </a:lnTo>
                  <a:lnTo>
                    <a:pt x="1051" y="934"/>
                  </a:lnTo>
                  <a:lnTo>
                    <a:pt x="1051" y="148"/>
                  </a:lnTo>
                  <a:lnTo>
                    <a:pt x="1051" y="148"/>
                  </a:lnTo>
                  <a:lnTo>
                    <a:pt x="1051" y="118"/>
                  </a:lnTo>
                  <a:lnTo>
                    <a:pt x="1042" y="89"/>
                  </a:lnTo>
                  <a:lnTo>
                    <a:pt x="1012" y="40"/>
                  </a:lnTo>
                  <a:lnTo>
                    <a:pt x="963" y="10"/>
                  </a:lnTo>
                  <a:lnTo>
                    <a:pt x="933" y="0"/>
                  </a:lnTo>
                  <a:lnTo>
                    <a:pt x="904" y="0"/>
                  </a:lnTo>
                  <a:close/>
                  <a:moveTo>
                    <a:pt x="757" y="786"/>
                  </a:moveTo>
                  <a:lnTo>
                    <a:pt x="295" y="786"/>
                  </a:lnTo>
                  <a:lnTo>
                    <a:pt x="295" y="295"/>
                  </a:lnTo>
                  <a:lnTo>
                    <a:pt x="757" y="295"/>
                  </a:lnTo>
                  <a:lnTo>
                    <a:pt x="757" y="78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Helvetica Neue Light"/>
              </a:endParaRPr>
            </a:p>
          </p:txBody>
        </p:sp>
      </p:grpSp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10078879" y="1743053"/>
            <a:ext cx="383847" cy="405584"/>
            <a:chOff x="6038850" y="3927475"/>
            <a:chExt cx="2130425" cy="2251075"/>
          </a:xfrm>
          <a:solidFill>
            <a:schemeClr val="accent1"/>
          </a:solidFill>
        </p:grpSpPr>
        <p:sp>
          <p:nvSpPr>
            <p:cNvPr id="30" name="Freeform 9"/>
            <p:cNvSpPr>
              <a:spLocks noChangeArrowheads="1"/>
            </p:cNvSpPr>
            <p:nvPr/>
          </p:nvSpPr>
          <p:spPr bwMode="auto">
            <a:xfrm>
              <a:off x="6038850" y="3927475"/>
              <a:ext cx="2130425" cy="2251075"/>
            </a:xfrm>
            <a:custGeom>
              <a:avLst/>
              <a:gdLst>
                <a:gd name="T0" fmla="*/ 2978 w 5917"/>
                <a:gd name="T1" fmla="*/ 0 h 6253"/>
                <a:gd name="T2" fmla="*/ 0 w 5917"/>
                <a:gd name="T3" fmla="*/ 1101 h 6253"/>
                <a:gd name="T4" fmla="*/ 0 w 5917"/>
                <a:gd name="T5" fmla="*/ 4964 h 6253"/>
                <a:gd name="T6" fmla="*/ 2938 w 5917"/>
                <a:gd name="T7" fmla="*/ 6252 h 6253"/>
                <a:gd name="T8" fmla="*/ 5916 w 5917"/>
                <a:gd name="T9" fmla="*/ 4964 h 6253"/>
                <a:gd name="T10" fmla="*/ 5916 w 5917"/>
                <a:gd name="T11" fmla="*/ 1101 h 6253"/>
                <a:gd name="T12" fmla="*/ 2978 w 5917"/>
                <a:gd name="T13" fmla="*/ 0 h 6253"/>
                <a:gd name="T14" fmla="*/ 5444 w 5917"/>
                <a:gd name="T15" fmla="*/ 1210 h 6253"/>
                <a:gd name="T16" fmla="*/ 2958 w 5917"/>
                <a:gd name="T17" fmla="*/ 2231 h 6253"/>
                <a:gd name="T18" fmla="*/ 334 w 5917"/>
                <a:gd name="T19" fmla="*/ 1259 h 6253"/>
                <a:gd name="T20" fmla="*/ 2978 w 5917"/>
                <a:gd name="T21" fmla="*/ 285 h 6253"/>
                <a:gd name="T22" fmla="*/ 5444 w 5917"/>
                <a:gd name="T23" fmla="*/ 1210 h 6253"/>
                <a:gd name="T24" fmla="*/ 3086 w 5917"/>
                <a:gd name="T25" fmla="*/ 5898 h 6253"/>
                <a:gd name="T26" fmla="*/ 3086 w 5917"/>
                <a:gd name="T27" fmla="*/ 4993 h 6253"/>
                <a:gd name="T28" fmla="*/ 2830 w 5917"/>
                <a:gd name="T29" fmla="*/ 4993 h 6253"/>
                <a:gd name="T30" fmla="*/ 2830 w 5917"/>
                <a:gd name="T31" fmla="*/ 5918 h 6253"/>
                <a:gd name="T32" fmla="*/ 265 w 5917"/>
                <a:gd name="T33" fmla="*/ 4787 h 6253"/>
                <a:gd name="T34" fmla="*/ 265 w 5917"/>
                <a:gd name="T35" fmla="*/ 1514 h 6253"/>
                <a:gd name="T36" fmla="*/ 2830 w 5917"/>
                <a:gd name="T37" fmla="*/ 2457 h 6253"/>
                <a:gd name="T38" fmla="*/ 2830 w 5917"/>
                <a:gd name="T39" fmla="*/ 3470 h 6253"/>
                <a:gd name="T40" fmla="*/ 3086 w 5917"/>
                <a:gd name="T41" fmla="*/ 3470 h 6253"/>
                <a:gd name="T42" fmla="*/ 3086 w 5917"/>
                <a:gd name="T43" fmla="*/ 2457 h 6253"/>
                <a:gd name="T44" fmla="*/ 5651 w 5917"/>
                <a:gd name="T45" fmla="*/ 1406 h 6253"/>
                <a:gd name="T46" fmla="*/ 5651 w 5917"/>
                <a:gd name="T47" fmla="*/ 4787 h 6253"/>
                <a:gd name="T48" fmla="*/ 3086 w 5917"/>
                <a:gd name="T49" fmla="*/ 5898 h 6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917" h="6253">
                  <a:moveTo>
                    <a:pt x="2978" y="0"/>
                  </a:moveTo>
                  <a:lnTo>
                    <a:pt x="0" y="1101"/>
                  </a:lnTo>
                  <a:lnTo>
                    <a:pt x="0" y="4964"/>
                  </a:lnTo>
                  <a:lnTo>
                    <a:pt x="2938" y="6252"/>
                  </a:lnTo>
                  <a:lnTo>
                    <a:pt x="5916" y="4964"/>
                  </a:lnTo>
                  <a:lnTo>
                    <a:pt x="5916" y="1101"/>
                  </a:lnTo>
                  <a:lnTo>
                    <a:pt x="2978" y="0"/>
                  </a:lnTo>
                  <a:close/>
                  <a:moveTo>
                    <a:pt x="5444" y="1210"/>
                  </a:moveTo>
                  <a:lnTo>
                    <a:pt x="2958" y="2231"/>
                  </a:lnTo>
                  <a:lnTo>
                    <a:pt x="334" y="1259"/>
                  </a:lnTo>
                  <a:lnTo>
                    <a:pt x="2978" y="285"/>
                  </a:lnTo>
                  <a:lnTo>
                    <a:pt x="5444" y="1210"/>
                  </a:lnTo>
                  <a:close/>
                  <a:moveTo>
                    <a:pt x="3086" y="5898"/>
                  </a:moveTo>
                  <a:lnTo>
                    <a:pt x="3086" y="4993"/>
                  </a:lnTo>
                  <a:lnTo>
                    <a:pt x="2830" y="4993"/>
                  </a:lnTo>
                  <a:lnTo>
                    <a:pt x="2830" y="5918"/>
                  </a:lnTo>
                  <a:lnTo>
                    <a:pt x="265" y="4787"/>
                  </a:lnTo>
                  <a:lnTo>
                    <a:pt x="265" y="1514"/>
                  </a:lnTo>
                  <a:lnTo>
                    <a:pt x="2830" y="2457"/>
                  </a:lnTo>
                  <a:lnTo>
                    <a:pt x="2830" y="3470"/>
                  </a:lnTo>
                  <a:lnTo>
                    <a:pt x="3086" y="3470"/>
                  </a:lnTo>
                  <a:lnTo>
                    <a:pt x="3086" y="2457"/>
                  </a:lnTo>
                  <a:lnTo>
                    <a:pt x="5651" y="1406"/>
                  </a:lnTo>
                  <a:lnTo>
                    <a:pt x="5651" y="4787"/>
                  </a:lnTo>
                  <a:lnTo>
                    <a:pt x="3086" y="589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Helvetica Neue Light"/>
              </a:endParaRPr>
            </a:p>
          </p:txBody>
        </p:sp>
        <p:sp>
          <p:nvSpPr>
            <p:cNvPr id="31" name="Freeform 10"/>
            <p:cNvSpPr>
              <a:spLocks noChangeArrowheads="1"/>
            </p:cNvSpPr>
            <p:nvPr/>
          </p:nvSpPr>
          <p:spPr bwMode="auto">
            <a:xfrm>
              <a:off x="7348538" y="4854575"/>
              <a:ext cx="615950" cy="750888"/>
            </a:xfrm>
            <a:custGeom>
              <a:avLst/>
              <a:gdLst>
                <a:gd name="T0" fmla="*/ 0 w 1711"/>
                <a:gd name="T1" fmla="*/ 2084 h 2085"/>
                <a:gd name="T2" fmla="*/ 1710 w 1711"/>
                <a:gd name="T3" fmla="*/ 1436 h 2085"/>
                <a:gd name="T4" fmla="*/ 1710 w 1711"/>
                <a:gd name="T5" fmla="*/ 0 h 2085"/>
                <a:gd name="T6" fmla="*/ 0 w 1711"/>
                <a:gd name="T7" fmla="*/ 650 h 2085"/>
                <a:gd name="T8" fmla="*/ 0 w 1711"/>
                <a:gd name="T9" fmla="*/ 2084 h 2085"/>
                <a:gd name="T10" fmla="*/ 265 w 1711"/>
                <a:gd name="T11" fmla="*/ 827 h 2085"/>
                <a:gd name="T12" fmla="*/ 1445 w 1711"/>
                <a:gd name="T13" fmla="*/ 384 h 2085"/>
                <a:gd name="T14" fmla="*/ 1445 w 1711"/>
                <a:gd name="T15" fmla="*/ 1259 h 2085"/>
                <a:gd name="T16" fmla="*/ 265 w 1711"/>
                <a:gd name="T17" fmla="*/ 1701 h 2085"/>
                <a:gd name="T18" fmla="*/ 265 w 1711"/>
                <a:gd name="T19" fmla="*/ 827 h 2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1" h="2085">
                  <a:moveTo>
                    <a:pt x="0" y="2084"/>
                  </a:moveTo>
                  <a:lnTo>
                    <a:pt x="1710" y="1436"/>
                  </a:lnTo>
                  <a:lnTo>
                    <a:pt x="1710" y="0"/>
                  </a:lnTo>
                  <a:lnTo>
                    <a:pt x="0" y="650"/>
                  </a:lnTo>
                  <a:lnTo>
                    <a:pt x="0" y="2084"/>
                  </a:lnTo>
                  <a:close/>
                  <a:moveTo>
                    <a:pt x="265" y="827"/>
                  </a:moveTo>
                  <a:lnTo>
                    <a:pt x="1445" y="384"/>
                  </a:lnTo>
                  <a:lnTo>
                    <a:pt x="1445" y="1259"/>
                  </a:lnTo>
                  <a:lnTo>
                    <a:pt x="265" y="1701"/>
                  </a:lnTo>
                  <a:lnTo>
                    <a:pt x="265" y="82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Helvetica Neue Light"/>
              </a:endParaRPr>
            </a:p>
          </p:txBody>
        </p:sp>
      </p:grpSp>
      <p:grpSp>
        <p:nvGrpSpPr>
          <p:cNvPr id="33" name="Group 95"/>
          <p:cNvGrpSpPr>
            <a:grpSpLocks/>
          </p:cNvGrpSpPr>
          <p:nvPr/>
        </p:nvGrpSpPr>
        <p:grpSpPr bwMode="auto">
          <a:xfrm>
            <a:off x="7206255" y="1697001"/>
            <a:ext cx="563803" cy="454121"/>
            <a:chOff x="2441" y="1002"/>
            <a:chExt cx="293" cy="236"/>
          </a:xfrm>
          <a:solidFill>
            <a:schemeClr val="accent1"/>
          </a:solidFill>
        </p:grpSpPr>
        <p:sp>
          <p:nvSpPr>
            <p:cNvPr id="34" name="Freeform 96"/>
            <p:cNvSpPr>
              <a:spLocks noChangeArrowheads="1"/>
            </p:cNvSpPr>
            <p:nvPr/>
          </p:nvSpPr>
          <p:spPr bwMode="auto">
            <a:xfrm>
              <a:off x="2441" y="1002"/>
              <a:ext cx="293" cy="236"/>
            </a:xfrm>
            <a:custGeom>
              <a:avLst/>
              <a:gdLst>
                <a:gd name="T0" fmla="*/ 1288 w 1298"/>
                <a:gd name="T1" fmla="*/ 937 h 1044"/>
                <a:gd name="T2" fmla="*/ 1165 w 1298"/>
                <a:gd name="T3" fmla="*/ 663 h 1044"/>
                <a:gd name="T4" fmla="*/ 1165 w 1298"/>
                <a:gd name="T5" fmla="*/ 106 h 1044"/>
                <a:gd name="T6" fmla="*/ 1165 w 1298"/>
                <a:gd name="T7" fmla="*/ 106 h 1044"/>
                <a:gd name="T8" fmla="*/ 1165 w 1298"/>
                <a:gd name="T9" fmla="*/ 62 h 1044"/>
                <a:gd name="T10" fmla="*/ 1138 w 1298"/>
                <a:gd name="T11" fmla="*/ 27 h 1044"/>
                <a:gd name="T12" fmla="*/ 1103 w 1298"/>
                <a:gd name="T13" fmla="*/ 9 h 1044"/>
                <a:gd name="T14" fmla="*/ 1068 w 1298"/>
                <a:gd name="T15" fmla="*/ 0 h 1044"/>
                <a:gd name="T16" fmla="*/ 229 w 1298"/>
                <a:gd name="T17" fmla="*/ 0 h 1044"/>
                <a:gd name="T18" fmla="*/ 229 w 1298"/>
                <a:gd name="T19" fmla="*/ 0 h 1044"/>
                <a:gd name="T20" fmla="*/ 194 w 1298"/>
                <a:gd name="T21" fmla="*/ 9 h 1044"/>
                <a:gd name="T22" fmla="*/ 159 w 1298"/>
                <a:gd name="T23" fmla="*/ 27 h 1044"/>
                <a:gd name="T24" fmla="*/ 141 w 1298"/>
                <a:gd name="T25" fmla="*/ 62 h 1044"/>
                <a:gd name="T26" fmla="*/ 132 w 1298"/>
                <a:gd name="T27" fmla="*/ 106 h 1044"/>
                <a:gd name="T28" fmla="*/ 132 w 1298"/>
                <a:gd name="T29" fmla="*/ 663 h 1044"/>
                <a:gd name="T30" fmla="*/ 9 w 1298"/>
                <a:gd name="T31" fmla="*/ 937 h 1044"/>
                <a:gd name="T32" fmla="*/ 9 w 1298"/>
                <a:gd name="T33" fmla="*/ 937 h 1044"/>
                <a:gd name="T34" fmla="*/ 0 w 1298"/>
                <a:gd name="T35" fmla="*/ 972 h 1044"/>
                <a:gd name="T36" fmla="*/ 18 w 1298"/>
                <a:gd name="T37" fmla="*/ 1007 h 1044"/>
                <a:gd name="T38" fmla="*/ 18 w 1298"/>
                <a:gd name="T39" fmla="*/ 1007 h 1044"/>
                <a:gd name="T40" fmla="*/ 44 w 1298"/>
                <a:gd name="T41" fmla="*/ 1034 h 1044"/>
                <a:gd name="T42" fmla="*/ 79 w 1298"/>
                <a:gd name="T43" fmla="*/ 1043 h 1044"/>
                <a:gd name="T44" fmla="*/ 1226 w 1298"/>
                <a:gd name="T45" fmla="*/ 1043 h 1044"/>
                <a:gd name="T46" fmla="*/ 1226 w 1298"/>
                <a:gd name="T47" fmla="*/ 1043 h 1044"/>
                <a:gd name="T48" fmla="*/ 1253 w 1298"/>
                <a:gd name="T49" fmla="*/ 1034 h 1044"/>
                <a:gd name="T50" fmla="*/ 1279 w 1298"/>
                <a:gd name="T51" fmla="*/ 1007 h 1044"/>
                <a:gd name="T52" fmla="*/ 1279 w 1298"/>
                <a:gd name="T53" fmla="*/ 1007 h 1044"/>
                <a:gd name="T54" fmla="*/ 1297 w 1298"/>
                <a:gd name="T55" fmla="*/ 972 h 1044"/>
                <a:gd name="T56" fmla="*/ 1288 w 1298"/>
                <a:gd name="T57" fmla="*/ 937 h 1044"/>
                <a:gd name="T58" fmla="*/ 168 w 1298"/>
                <a:gd name="T59" fmla="*/ 106 h 1044"/>
                <a:gd name="T60" fmla="*/ 168 w 1298"/>
                <a:gd name="T61" fmla="*/ 106 h 1044"/>
                <a:gd name="T62" fmla="*/ 176 w 1298"/>
                <a:gd name="T63" fmla="*/ 80 h 1044"/>
                <a:gd name="T64" fmla="*/ 185 w 1298"/>
                <a:gd name="T65" fmla="*/ 53 h 1044"/>
                <a:gd name="T66" fmla="*/ 212 w 1298"/>
                <a:gd name="T67" fmla="*/ 44 h 1044"/>
                <a:gd name="T68" fmla="*/ 229 w 1298"/>
                <a:gd name="T69" fmla="*/ 36 h 1044"/>
                <a:gd name="T70" fmla="*/ 1068 w 1298"/>
                <a:gd name="T71" fmla="*/ 36 h 1044"/>
                <a:gd name="T72" fmla="*/ 1068 w 1298"/>
                <a:gd name="T73" fmla="*/ 36 h 1044"/>
                <a:gd name="T74" fmla="*/ 1094 w 1298"/>
                <a:gd name="T75" fmla="*/ 44 h 1044"/>
                <a:gd name="T76" fmla="*/ 1112 w 1298"/>
                <a:gd name="T77" fmla="*/ 53 h 1044"/>
                <a:gd name="T78" fmla="*/ 1120 w 1298"/>
                <a:gd name="T79" fmla="*/ 80 h 1044"/>
                <a:gd name="T80" fmla="*/ 1129 w 1298"/>
                <a:gd name="T81" fmla="*/ 106 h 1044"/>
                <a:gd name="T82" fmla="*/ 1129 w 1298"/>
                <a:gd name="T83" fmla="*/ 645 h 1044"/>
                <a:gd name="T84" fmla="*/ 168 w 1298"/>
                <a:gd name="T85" fmla="*/ 645 h 1044"/>
                <a:gd name="T86" fmla="*/ 168 w 1298"/>
                <a:gd name="T87" fmla="*/ 106 h 1044"/>
                <a:gd name="T88" fmla="*/ 1253 w 1298"/>
                <a:gd name="T89" fmla="*/ 981 h 1044"/>
                <a:gd name="T90" fmla="*/ 1253 w 1298"/>
                <a:gd name="T91" fmla="*/ 981 h 1044"/>
                <a:gd name="T92" fmla="*/ 1235 w 1298"/>
                <a:gd name="T93" fmla="*/ 998 h 1044"/>
                <a:gd name="T94" fmla="*/ 1226 w 1298"/>
                <a:gd name="T95" fmla="*/ 998 h 1044"/>
                <a:gd name="T96" fmla="*/ 79 w 1298"/>
                <a:gd name="T97" fmla="*/ 998 h 1044"/>
                <a:gd name="T98" fmla="*/ 79 w 1298"/>
                <a:gd name="T99" fmla="*/ 998 h 1044"/>
                <a:gd name="T100" fmla="*/ 62 w 1298"/>
                <a:gd name="T101" fmla="*/ 998 h 1044"/>
                <a:gd name="T102" fmla="*/ 44 w 1298"/>
                <a:gd name="T103" fmla="*/ 981 h 1044"/>
                <a:gd name="T104" fmla="*/ 44 w 1298"/>
                <a:gd name="T105" fmla="*/ 981 h 1044"/>
                <a:gd name="T106" fmla="*/ 44 w 1298"/>
                <a:gd name="T107" fmla="*/ 972 h 1044"/>
                <a:gd name="T108" fmla="*/ 44 w 1298"/>
                <a:gd name="T109" fmla="*/ 954 h 1044"/>
                <a:gd name="T110" fmla="*/ 159 w 1298"/>
                <a:gd name="T111" fmla="*/ 689 h 1044"/>
                <a:gd name="T112" fmla="*/ 1138 w 1298"/>
                <a:gd name="T113" fmla="*/ 689 h 1044"/>
                <a:gd name="T114" fmla="*/ 1253 w 1298"/>
                <a:gd name="T115" fmla="*/ 954 h 1044"/>
                <a:gd name="T116" fmla="*/ 1253 w 1298"/>
                <a:gd name="T117" fmla="*/ 954 h 1044"/>
                <a:gd name="T118" fmla="*/ 1253 w 1298"/>
                <a:gd name="T119" fmla="*/ 972 h 1044"/>
                <a:gd name="T120" fmla="*/ 1253 w 1298"/>
                <a:gd name="T121" fmla="*/ 981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98" h="1044">
                  <a:moveTo>
                    <a:pt x="1288" y="937"/>
                  </a:moveTo>
                  <a:lnTo>
                    <a:pt x="1165" y="663"/>
                  </a:lnTo>
                  <a:lnTo>
                    <a:pt x="1165" y="106"/>
                  </a:lnTo>
                  <a:lnTo>
                    <a:pt x="1165" y="106"/>
                  </a:lnTo>
                  <a:lnTo>
                    <a:pt x="1165" y="62"/>
                  </a:lnTo>
                  <a:lnTo>
                    <a:pt x="1138" y="27"/>
                  </a:lnTo>
                  <a:lnTo>
                    <a:pt x="1103" y="9"/>
                  </a:lnTo>
                  <a:lnTo>
                    <a:pt x="1068" y="0"/>
                  </a:lnTo>
                  <a:lnTo>
                    <a:pt x="229" y="0"/>
                  </a:lnTo>
                  <a:lnTo>
                    <a:pt x="229" y="0"/>
                  </a:lnTo>
                  <a:lnTo>
                    <a:pt x="194" y="9"/>
                  </a:lnTo>
                  <a:lnTo>
                    <a:pt x="159" y="27"/>
                  </a:lnTo>
                  <a:lnTo>
                    <a:pt x="141" y="62"/>
                  </a:lnTo>
                  <a:lnTo>
                    <a:pt x="132" y="106"/>
                  </a:lnTo>
                  <a:lnTo>
                    <a:pt x="132" y="663"/>
                  </a:lnTo>
                  <a:lnTo>
                    <a:pt x="9" y="937"/>
                  </a:lnTo>
                  <a:lnTo>
                    <a:pt x="9" y="937"/>
                  </a:lnTo>
                  <a:lnTo>
                    <a:pt x="0" y="972"/>
                  </a:lnTo>
                  <a:lnTo>
                    <a:pt x="18" y="1007"/>
                  </a:lnTo>
                  <a:lnTo>
                    <a:pt x="18" y="1007"/>
                  </a:lnTo>
                  <a:lnTo>
                    <a:pt x="44" y="1034"/>
                  </a:lnTo>
                  <a:lnTo>
                    <a:pt x="79" y="1043"/>
                  </a:lnTo>
                  <a:lnTo>
                    <a:pt x="1226" y="1043"/>
                  </a:lnTo>
                  <a:lnTo>
                    <a:pt x="1226" y="1043"/>
                  </a:lnTo>
                  <a:lnTo>
                    <a:pt x="1253" y="1034"/>
                  </a:lnTo>
                  <a:lnTo>
                    <a:pt x="1279" y="1007"/>
                  </a:lnTo>
                  <a:lnTo>
                    <a:pt x="1279" y="1007"/>
                  </a:lnTo>
                  <a:lnTo>
                    <a:pt x="1297" y="972"/>
                  </a:lnTo>
                  <a:lnTo>
                    <a:pt x="1288" y="937"/>
                  </a:lnTo>
                  <a:close/>
                  <a:moveTo>
                    <a:pt x="168" y="106"/>
                  </a:moveTo>
                  <a:lnTo>
                    <a:pt x="168" y="106"/>
                  </a:lnTo>
                  <a:lnTo>
                    <a:pt x="176" y="80"/>
                  </a:lnTo>
                  <a:lnTo>
                    <a:pt x="185" y="53"/>
                  </a:lnTo>
                  <a:lnTo>
                    <a:pt x="212" y="44"/>
                  </a:lnTo>
                  <a:lnTo>
                    <a:pt x="229" y="36"/>
                  </a:lnTo>
                  <a:lnTo>
                    <a:pt x="1068" y="36"/>
                  </a:lnTo>
                  <a:lnTo>
                    <a:pt x="1068" y="36"/>
                  </a:lnTo>
                  <a:lnTo>
                    <a:pt x="1094" y="44"/>
                  </a:lnTo>
                  <a:lnTo>
                    <a:pt x="1112" y="53"/>
                  </a:lnTo>
                  <a:lnTo>
                    <a:pt x="1120" y="80"/>
                  </a:lnTo>
                  <a:lnTo>
                    <a:pt x="1129" y="106"/>
                  </a:lnTo>
                  <a:lnTo>
                    <a:pt x="1129" y="645"/>
                  </a:lnTo>
                  <a:lnTo>
                    <a:pt x="168" y="645"/>
                  </a:lnTo>
                  <a:lnTo>
                    <a:pt x="168" y="106"/>
                  </a:lnTo>
                  <a:close/>
                  <a:moveTo>
                    <a:pt x="1253" y="981"/>
                  </a:moveTo>
                  <a:lnTo>
                    <a:pt x="1253" y="981"/>
                  </a:lnTo>
                  <a:lnTo>
                    <a:pt x="1235" y="998"/>
                  </a:lnTo>
                  <a:lnTo>
                    <a:pt x="1226" y="998"/>
                  </a:lnTo>
                  <a:lnTo>
                    <a:pt x="79" y="998"/>
                  </a:lnTo>
                  <a:lnTo>
                    <a:pt x="79" y="998"/>
                  </a:lnTo>
                  <a:lnTo>
                    <a:pt x="62" y="998"/>
                  </a:lnTo>
                  <a:lnTo>
                    <a:pt x="44" y="981"/>
                  </a:lnTo>
                  <a:lnTo>
                    <a:pt x="44" y="981"/>
                  </a:lnTo>
                  <a:lnTo>
                    <a:pt x="44" y="972"/>
                  </a:lnTo>
                  <a:lnTo>
                    <a:pt x="44" y="954"/>
                  </a:lnTo>
                  <a:lnTo>
                    <a:pt x="159" y="689"/>
                  </a:lnTo>
                  <a:lnTo>
                    <a:pt x="1138" y="689"/>
                  </a:lnTo>
                  <a:lnTo>
                    <a:pt x="1253" y="954"/>
                  </a:lnTo>
                  <a:lnTo>
                    <a:pt x="1253" y="954"/>
                  </a:lnTo>
                  <a:lnTo>
                    <a:pt x="1253" y="972"/>
                  </a:lnTo>
                  <a:lnTo>
                    <a:pt x="1253" y="98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Helvetica Neue Light"/>
                <a:ea typeface="SimSun" charset="0"/>
              </a:endParaRPr>
            </a:p>
          </p:txBody>
        </p:sp>
        <p:sp>
          <p:nvSpPr>
            <p:cNvPr id="35" name="Freeform 97"/>
            <p:cNvSpPr>
              <a:spLocks noChangeArrowheads="1"/>
            </p:cNvSpPr>
            <p:nvPr/>
          </p:nvSpPr>
          <p:spPr bwMode="auto">
            <a:xfrm>
              <a:off x="2543" y="1192"/>
              <a:ext cx="91" cy="25"/>
            </a:xfrm>
            <a:custGeom>
              <a:avLst/>
              <a:gdLst>
                <a:gd name="T0" fmla="*/ 71 w 407"/>
                <a:gd name="T1" fmla="*/ 0 h 116"/>
                <a:gd name="T2" fmla="*/ 0 w 407"/>
                <a:gd name="T3" fmla="*/ 115 h 116"/>
                <a:gd name="T4" fmla="*/ 406 w 407"/>
                <a:gd name="T5" fmla="*/ 115 h 116"/>
                <a:gd name="T6" fmla="*/ 344 w 407"/>
                <a:gd name="T7" fmla="*/ 0 h 116"/>
                <a:gd name="T8" fmla="*/ 71 w 407"/>
                <a:gd name="T9" fmla="*/ 0 h 116"/>
                <a:gd name="T10" fmla="*/ 71 w 407"/>
                <a:gd name="T11" fmla="*/ 71 h 116"/>
                <a:gd name="T12" fmla="*/ 97 w 407"/>
                <a:gd name="T13" fmla="*/ 36 h 116"/>
                <a:gd name="T14" fmla="*/ 318 w 407"/>
                <a:gd name="T15" fmla="*/ 36 h 116"/>
                <a:gd name="T16" fmla="*/ 344 w 407"/>
                <a:gd name="T17" fmla="*/ 71 h 116"/>
                <a:gd name="T18" fmla="*/ 71 w 407"/>
                <a:gd name="T19" fmla="*/ 7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7" h="116">
                  <a:moveTo>
                    <a:pt x="71" y="0"/>
                  </a:moveTo>
                  <a:lnTo>
                    <a:pt x="0" y="115"/>
                  </a:lnTo>
                  <a:lnTo>
                    <a:pt x="406" y="115"/>
                  </a:lnTo>
                  <a:lnTo>
                    <a:pt x="344" y="0"/>
                  </a:lnTo>
                  <a:lnTo>
                    <a:pt x="71" y="0"/>
                  </a:lnTo>
                  <a:close/>
                  <a:moveTo>
                    <a:pt x="71" y="71"/>
                  </a:moveTo>
                  <a:lnTo>
                    <a:pt x="97" y="36"/>
                  </a:lnTo>
                  <a:lnTo>
                    <a:pt x="318" y="36"/>
                  </a:lnTo>
                  <a:lnTo>
                    <a:pt x="344" y="71"/>
                  </a:lnTo>
                  <a:lnTo>
                    <a:pt x="71" y="7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Helvetica Neue Light"/>
                <a:ea typeface="SimSun" charset="0"/>
              </a:endParaRPr>
            </a:p>
          </p:txBody>
        </p:sp>
        <p:sp>
          <p:nvSpPr>
            <p:cNvPr id="36" name="Freeform 98"/>
            <p:cNvSpPr>
              <a:spLocks noChangeArrowheads="1"/>
            </p:cNvSpPr>
            <p:nvPr/>
          </p:nvSpPr>
          <p:spPr bwMode="auto">
            <a:xfrm>
              <a:off x="2493" y="1024"/>
              <a:ext cx="189" cy="111"/>
            </a:xfrm>
            <a:custGeom>
              <a:avLst/>
              <a:gdLst>
                <a:gd name="T0" fmla="*/ 0 w 840"/>
                <a:gd name="T1" fmla="*/ 495 h 496"/>
                <a:gd name="T2" fmla="*/ 839 w 840"/>
                <a:gd name="T3" fmla="*/ 495 h 496"/>
                <a:gd name="T4" fmla="*/ 839 w 840"/>
                <a:gd name="T5" fmla="*/ 0 h 496"/>
                <a:gd name="T6" fmla="*/ 0 w 840"/>
                <a:gd name="T7" fmla="*/ 0 h 496"/>
                <a:gd name="T8" fmla="*/ 0 w 840"/>
                <a:gd name="T9" fmla="*/ 495 h 496"/>
                <a:gd name="T10" fmla="*/ 36 w 840"/>
                <a:gd name="T11" fmla="*/ 36 h 496"/>
                <a:gd name="T12" fmla="*/ 803 w 840"/>
                <a:gd name="T13" fmla="*/ 36 h 496"/>
                <a:gd name="T14" fmla="*/ 803 w 840"/>
                <a:gd name="T15" fmla="*/ 451 h 496"/>
                <a:gd name="T16" fmla="*/ 36 w 840"/>
                <a:gd name="T17" fmla="*/ 451 h 496"/>
                <a:gd name="T18" fmla="*/ 36 w 840"/>
                <a:gd name="T19" fmla="*/ 3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0" h="496">
                  <a:moveTo>
                    <a:pt x="0" y="495"/>
                  </a:moveTo>
                  <a:lnTo>
                    <a:pt x="839" y="495"/>
                  </a:lnTo>
                  <a:lnTo>
                    <a:pt x="839" y="0"/>
                  </a:lnTo>
                  <a:lnTo>
                    <a:pt x="0" y="0"/>
                  </a:lnTo>
                  <a:lnTo>
                    <a:pt x="0" y="495"/>
                  </a:lnTo>
                  <a:close/>
                  <a:moveTo>
                    <a:pt x="36" y="36"/>
                  </a:moveTo>
                  <a:lnTo>
                    <a:pt x="803" y="36"/>
                  </a:lnTo>
                  <a:lnTo>
                    <a:pt x="803" y="451"/>
                  </a:lnTo>
                  <a:lnTo>
                    <a:pt x="36" y="451"/>
                  </a:lnTo>
                  <a:lnTo>
                    <a:pt x="36" y="3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Helvetica Neue Light"/>
                <a:ea typeface="SimSun" charset="0"/>
              </a:endParaRPr>
            </a:p>
          </p:txBody>
        </p:sp>
        <p:sp>
          <p:nvSpPr>
            <p:cNvPr id="37" name="Freeform 99"/>
            <p:cNvSpPr>
              <a:spLocks noChangeArrowheads="1"/>
            </p:cNvSpPr>
            <p:nvPr/>
          </p:nvSpPr>
          <p:spPr bwMode="auto">
            <a:xfrm>
              <a:off x="2601" y="1172"/>
              <a:ext cx="17" cy="7"/>
            </a:xfrm>
            <a:custGeom>
              <a:avLst/>
              <a:gdLst>
                <a:gd name="T0" fmla="*/ 79 w 80"/>
                <a:gd name="T1" fmla="*/ 0 h 36"/>
                <a:gd name="T2" fmla="*/ 0 w 80"/>
                <a:gd name="T3" fmla="*/ 0 h 36"/>
                <a:gd name="T4" fmla="*/ 0 w 80"/>
                <a:gd name="T5" fmla="*/ 35 h 36"/>
                <a:gd name="T6" fmla="*/ 79 w 80"/>
                <a:gd name="T7" fmla="*/ 35 h 36"/>
                <a:gd name="T8" fmla="*/ 79 w 80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36">
                  <a:moveTo>
                    <a:pt x="79" y="0"/>
                  </a:moveTo>
                  <a:lnTo>
                    <a:pt x="0" y="0"/>
                  </a:lnTo>
                  <a:lnTo>
                    <a:pt x="0" y="35"/>
                  </a:lnTo>
                  <a:lnTo>
                    <a:pt x="79" y="35"/>
                  </a:lnTo>
                  <a:lnTo>
                    <a:pt x="79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Helvetica Neue Light"/>
                <a:ea typeface="SimSun" charset="0"/>
              </a:endParaRPr>
            </a:p>
          </p:txBody>
        </p:sp>
        <p:sp>
          <p:nvSpPr>
            <p:cNvPr id="38" name="Freeform 100"/>
            <p:cNvSpPr>
              <a:spLocks noChangeArrowheads="1"/>
            </p:cNvSpPr>
            <p:nvPr/>
          </p:nvSpPr>
          <p:spPr bwMode="auto">
            <a:xfrm>
              <a:off x="2531" y="1172"/>
              <a:ext cx="17" cy="7"/>
            </a:xfrm>
            <a:custGeom>
              <a:avLst/>
              <a:gdLst>
                <a:gd name="T0" fmla="*/ 79 w 80"/>
                <a:gd name="T1" fmla="*/ 0 h 36"/>
                <a:gd name="T2" fmla="*/ 0 w 80"/>
                <a:gd name="T3" fmla="*/ 0 h 36"/>
                <a:gd name="T4" fmla="*/ 0 w 80"/>
                <a:gd name="T5" fmla="*/ 35 h 36"/>
                <a:gd name="T6" fmla="*/ 79 w 80"/>
                <a:gd name="T7" fmla="*/ 35 h 36"/>
                <a:gd name="T8" fmla="*/ 79 w 80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36">
                  <a:moveTo>
                    <a:pt x="79" y="0"/>
                  </a:moveTo>
                  <a:lnTo>
                    <a:pt x="0" y="0"/>
                  </a:lnTo>
                  <a:lnTo>
                    <a:pt x="0" y="35"/>
                  </a:lnTo>
                  <a:lnTo>
                    <a:pt x="79" y="35"/>
                  </a:lnTo>
                  <a:lnTo>
                    <a:pt x="79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Helvetica Neue Light"/>
                <a:ea typeface="SimSun" charset="0"/>
              </a:endParaRPr>
            </a:p>
          </p:txBody>
        </p:sp>
        <p:sp>
          <p:nvSpPr>
            <p:cNvPr id="39" name="Freeform 101"/>
            <p:cNvSpPr>
              <a:spLocks noChangeArrowheads="1"/>
            </p:cNvSpPr>
            <p:nvPr/>
          </p:nvSpPr>
          <p:spPr bwMode="auto">
            <a:xfrm>
              <a:off x="2565" y="1172"/>
              <a:ext cx="17" cy="7"/>
            </a:xfrm>
            <a:custGeom>
              <a:avLst/>
              <a:gdLst>
                <a:gd name="T0" fmla="*/ 79 w 80"/>
                <a:gd name="T1" fmla="*/ 0 h 36"/>
                <a:gd name="T2" fmla="*/ 0 w 80"/>
                <a:gd name="T3" fmla="*/ 0 h 36"/>
                <a:gd name="T4" fmla="*/ 0 w 80"/>
                <a:gd name="T5" fmla="*/ 35 h 36"/>
                <a:gd name="T6" fmla="*/ 79 w 80"/>
                <a:gd name="T7" fmla="*/ 35 h 36"/>
                <a:gd name="T8" fmla="*/ 79 w 80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36">
                  <a:moveTo>
                    <a:pt x="79" y="0"/>
                  </a:moveTo>
                  <a:lnTo>
                    <a:pt x="0" y="0"/>
                  </a:lnTo>
                  <a:lnTo>
                    <a:pt x="0" y="35"/>
                  </a:lnTo>
                  <a:lnTo>
                    <a:pt x="79" y="35"/>
                  </a:lnTo>
                  <a:lnTo>
                    <a:pt x="79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Helvetica Neue Light"/>
                <a:ea typeface="SimSun" charset="0"/>
              </a:endParaRPr>
            </a:p>
          </p:txBody>
        </p:sp>
        <p:sp>
          <p:nvSpPr>
            <p:cNvPr id="40" name="Freeform 102"/>
            <p:cNvSpPr>
              <a:spLocks noChangeArrowheads="1"/>
            </p:cNvSpPr>
            <p:nvPr/>
          </p:nvSpPr>
          <p:spPr bwMode="auto">
            <a:xfrm>
              <a:off x="2671" y="1172"/>
              <a:ext cx="15" cy="7"/>
            </a:xfrm>
            <a:custGeom>
              <a:avLst/>
              <a:gdLst>
                <a:gd name="T0" fmla="*/ 70 w 71"/>
                <a:gd name="T1" fmla="*/ 0 h 36"/>
                <a:gd name="T2" fmla="*/ 0 w 71"/>
                <a:gd name="T3" fmla="*/ 0 h 36"/>
                <a:gd name="T4" fmla="*/ 0 w 71"/>
                <a:gd name="T5" fmla="*/ 35 h 36"/>
                <a:gd name="T6" fmla="*/ 70 w 71"/>
                <a:gd name="T7" fmla="*/ 35 h 36"/>
                <a:gd name="T8" fmla="*/ 70 w 71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36">
                  <a:moveTo>
                    <a:pt x="70" y="0"/>
                  </a:moveTo>
                  <a:lnTo>
                    <a:pt x="0" y="0"/>
                  </a:lnTo>
                  <a:lnTo>
                    <a:pt x="0" y="35"/>
                  </a:lnTo>
                  <a:lnTo>
                    <a:pt x="70" y="35"/>
                  </a:lnTo>
                  <a:lnTo>
                    <a:pt x="7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Helvetica Neue Light"/>
                <a:ea typeface="SimSun" charset="0"/>
              </a:endParaRPr>
            </a:p>
          </p:txBody>
        </p:sp>
        <p:sp>
          <p:nvSpPr>
            <p:cNvPr id="41" name="Freeform 103"/>
            <p:cNvSpPr>
              <a:spLocks noChangeArrowheads="1"/>
            </p:cNvSpPr>
            <p:nvPr/>
          </p:nvSpPr>
          <p:spPr bwMode="auto">
            <a:xfrm>
              <a:off x="2495" y="1172"/>
              <a:ext cx="17" cy="7"/>
            </a:xfrm>
            <a:custGeom>
              <a:avLst/>
              <a:gdLst>
                <a:gd name="T0" fmla="*/ 0 w 81"/>
                <a:gd name="T1" fmla="*/ 35 h 36"/>
                <a:gd name="T2" fmla="*/ 80 w 81"/>
                <a:gd name="T3" fmla="*/ 35 h 36"/>
                <a:gd name="T4" fmla="*/ 80 w 81"/>
                <a:gd name="T5" fmla="*/ 0 h 36"/>
                <a:gd name="T6" fmla="*/ 0 w 81"/>
                <a:gd name="T7" fmla="*/ 0 h 36"/>
                <a:gd name="T8" fmla="*/ 0 w 81"/>
                <a:gd name="T9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36">
                  <a:moveTo>
                    <a:pt x="0" y="35"/>
                  </a:moveTo>
                  <a:lnTo>
                    <a:pt x="80" y="35"/>
                  </a:lnTo>
                  <a:lnTo>
                    <a:pt x="80" y="0"/>
                  </a:lnTo>
                  <a:lnTo>
                    <a:pt x="0" y="0"/>
                  </a:lnTo>
                  <a:lnTo>
                    <a:pt x="0" y="3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Helvetica Neue Light"/>
                <a:ea typeface="SimSun" charset="0"/>
              </a:endParaRPr>
            </a:p>
          </p:txBody>
        </p:sp>
        <p:sp>
          <p:nvSpPr>
            <p:cNvPr id="42" name="Freeform 104"/>
            <p:cNvSpPr>
              <a:spLocks noChangeArrowheads="1"/>
            </p:cNvSpPr>
            <p:nvPr/>
          </p:nvSpPr>
          <p:spPr bwMode="auto">
            <a:xfrm>
              <a:off x="2637" y="1172"/>
              <a:ext cx="15" cy="7"/>
            </a:xfrm>
            <a:custGeom>
              <a:avLst/>
              <a:gdLst>
                <a:gd name="T0" fmla="*/ 70 w 71"/>
                <a:gd name="T1" fmla="*/ 0 h 36"/>
                <a:gd name="T2" fmla="*/ 0 w 71"/>
                <a:gd name="T3" fmla="*/ 0 h 36"/>
                <a:gd name="T4" fmla="*/ 0 w 71"/>
                <a:gd name="T5" fmla="*/ 35 h 36"/>
                <a:gd name="T6" fmla="*/ 70 w 71"/>
                <a:gd name="T7" fmla="*/ 35 h 36"/>
                <a:gd name="T8" fmla="*/ 70 w 71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36">
                  <a:moveTo>
                    <a:pt x="70" y="0"/>
                  </a:moveTo>
                  <a:lnTo>
                    <a:pt x="0" y="0"/>
                  </a:lnTo>
                  <a:lnTo>
                    <a:pt x="0" y="35"/>
                  </a:lnTo>
                  <a:lnTo>
                    <a:pt x="70" y="35"/>
                  </a:lnTo>
                  <a:lnTo>
                    <a:pt x="7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Helvetica Neue Light"/>
                <a:ea typeface="SimSun" charset="0"/>
              </a:endParaRPr>
            </a:p>
          </p:txBody>
        </p:sp>
        <p:sp>
          <p:nvSpPr>
            <p:cNvPr id="43" name="Freeform 105"/>
            <p:cNvSpPr>
              <a:spLocks noChangeArrowheads="1"/>
            </p:cNvSpPr>
            <p:nvPr/>
          </p:nvSpPr>
          <p:spPr bwMode="auto">
            <a:xfrm>
              <a:off x="2479" y="1194"/>
              <a:ext cx="17" cy="9"/>
            </a:xfrm>
            <a:custGeom>
              <a:avLst/>
              <a:gdLst>
                <a:gd name="T0" fmla="*/ 0 w 80"/>
                <a:gd name="T1" fmla="*/ 44 h 45"/>
                <a:gd name="T2" fmla="*/ 79 w 80"/>
                <a:gd name="T3" fmla="*/ 44 h 45"/>
                <a:gd name="T4" fmla="*/ 79 w 80"/>
                <a:gd name="T5" fmla="*/ 0 h 45"/>
                <a:gd name="T6" fmla="*/ 0 w 80"/>
                <a:gd name="T7" fmla="*/ 0 h 45"/>
                <a:gd name="T8" fmla="*/ 0 w 80"/>
                <a:gd name="T9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45">
                  <a:moveTo>
                    <a:pt x="0" y="44"/>
                  </a:moveTo>
                  <a:lnTo>
                    <a:pt x="79" y="44"/>
                  </a:lnTo>
                  <a:lnTo>
                    <a:pt x="79" y="0"/>
                  </a:lnTo>
                  <a:lnTo>
                    <a:pt x="0" y="0"/>
                  </a:lnTo>
                  <a:lnTo>
                    <a:pt x="0" y="4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Helvetica Neue Light"/>
                <a:ea typeface="SimSun" charset="0"/>
              </a:endParaRPr>
            </a:p>
          </p:txBody>
        </p:sp>
        <p:sp>
          <p:nvSpPr>
            <p:cNvPr id="44" name="Freeform 106"/>
            <p:cNvSpPr>
              <a:spLocks noChangeArrowheads="1"/>
            </p:cNvSpPr>
            <p:nvPr/>
          </p:nvSpPr>
          <p:spPr bwMode="auto">
            <a:xfrm>
              <a:off x="2515" y="1194"/>
              <a:ext cx="17" cy="9"/>
            </a:xfrm>
            <a:custGeom>
              <a:avLst/>
              <a:gdLst>
                <a:gd name="T0" fmla="*/ 0 w 81"/>
                <a:gd name="T1" fmla="*/ 44 h 45"/>
                <a:gd name="T2" fmla="*/ 80 w 81"/>
                <a:gd name="T3" fmla="*/ 44 h 45"/>
                <a:gd name="T4" fmla="*/ 80 w 81"/>
                <a:gd name="T5" fmla="*/ 0 h 45"/>
                <a:gd name="T6" fmla="*/ 0 w 81"/>
                <a:gd name="T7" fmla="*/ 0 h 45"/>
                <a:gd name="T8" fmla="*/ 0 w 81"/>
                <a:gd name="T9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45">
                  <a:moveTo>
                    <a:pt x="0" y="44"/>
                  </a:moveTo>
                  <a:lnTo>
                    <a:pt x="80" y="44"/>
                  </a:lnTo>
                  <a:lnTo>
                    <a:pt x="80" y="0"/>
                  </a:lnTo>
                  <a:lnTo>
                    <a:pt x="0" y="0"/>
                  </a:lnTo>
                  <a:lnTo>
                    <a:pt x="0" y="4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Helvetica Neue Light"/>
                <a:ea typeface="SimSun" charset="0"/>
              </a:endParaRPr>
            </a:p>
          </p:txBody>
        </p:sp>
        <p:sp>
          <p:nvSpPr>
            <p:cNvPr id="45" name="Freeform 107"/>
            <p:cNvSpPr>
              <a:spLocks noChangeArrowheads="1"/>
            </p:cNvSpPr>
            <p:nvPr/>
          </p:nvSpPr>
          <p:spPr bwMode="auto">
            <a:xfrm>
              <a:off x="2683" y="1194"/>
              <a:ext cx="17" cy="9"/>
            </a:xfrm>
            <a:custGeom>
              <a:avLst/>
              <a:gdLst>
                <a:gd name="T0" fmla="*/ 0 w 80"/>
                <a:gd name="T1" fmla="*/ 44 h 45"/>
                <a:gd name="T2" fmla="*/ 79 w 80"/>
                <a:gd name="T3" fmla="*/ 44 h 45"/>
                <a:gd name="T4" fmla="*/ 79 w 80"/>
                <a:gd name="T5" fmla="*/ 0 h 45"/>
                <a:gd name="T6" fmla="*/ 0 w 80"/>
                <a:gd name="T7" fmla="*/ 0 h 45"/>
                <a:gd name="T8" fmla="*/ 0 w 80"/>
                <a:gd name="T9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45">
                  <a:moveTo>
                    <a:pt x="0" y="44"/>
                  </a:moveTo>
                  <a:lnTo>
                    <a:pt x="79" y="44"/>
                  </a:lnTo>
                  <a:lnTo>
                    <a:pt x="79" y="0"/>
                  </a:lnTo>
                  <a:lnTo>
                    <a:pt x="0" y="0"/>
                  </a:lnTo>
                  <a:lnTo>
                    <a:pt x="0" y="4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Helvetica Neue Light"/>
                <a:ea typeface="SimSun" charset="0"/>
              </a:endParaRPr>
            </a:p>
          </p:txBody>
        </p:sp>
        <p:sp>
          <p:nvSpPr>
            <p:cNvPr id="46" name="Freeform 108"/>
            <p:cNvSpPr>
              <a:spLocks noChangeArrowheads="1"/>
            </p:cNvSpPr>
            <p:nvPr/>
          </p:nvSpPr>
          <p:spPr bwMode="auto">
            <a:xfrm>
              <a:off x="2647" y="1194"/>
              <a:ext cx="17" cy="9"/>
            </a:xfrm>
            <a:custGeom>
              <a:avLst/>
              <a:gdLst>
                <a:gd name="T0" fmla="*/ 0 w 80"/>
                <a:gd name="T1" fmla="*/ 44 h 45"/>
                <a:gd name="T2" fmla="*/ 79 w 80"/>
                <a:gd name="T3" fmla="*/ 44 h 45"/>
                <a:gd name="T4" fmla="*/ 79 w 80"/>
                <a:gd name="T5" fmla="*/ 0 h 45"/>
                <a:gd name="T6" fmla="*/ 0 w 80"/>
                <a:gd name="T7" fmla="*/ 0 h 45"/>
                <a:gd name="T8" fmla="*/ 0 w 80"/>
                <a:gd name="T9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45">
                  <a:moveTo>
                    <a:pt x="0" y="44"/>
                  </a:moveTo>
                  <a:lnTo>
                    <a:pt x="79" y="44"/>
                  </a:lnTo>
                  <a:lnTo>
                    <a:pt x="79" y="0"/>
                  </a:lnTo>
                  <a:lnTo>
                    <a:pt x="0" y="0"/>
                  </a:lnTo>
                  <a:lnTo>
                    <a:pt x="0" y="4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Helvetica Neue Light"/>
                <a:ea typeface="SimSun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552" y="4434836"/>
            <a:ext cx="477227" cy="251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179" y="5287074"/>
            <a:ext cx="374112" cy="3275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293" y="5414750"/>
            <a:ext cx="533687" cy="105279"/>
          </a:xfrm>
          <a:prstGeom prst="rect">
            <a:avLst/>
          </a:prstGeom>
        </p:spPr>
      </p:pic>
      <p:grpSp>
        <p:nvGrpSpPr>
          <p:cNvPr id="47" name="Group 46"/>
          <p:cNvGrpSpPr>
            <a:grpSpLocks noChangeAspect="1"/>
          </p:cNvGrpSpPr>
          <p:nvPr/>
        </p:nvGrpSpPr>
        <p:grpSpPr>
          <a:xfrm>
            <a:off x="9693149" y="4298748"/>
            <a:ext cx="226964" cy="465960"/>
            <a:chOff x="6951663" y="442913"/>
            <a:chExt cx="1108075" cy="2274887"/>
          </a:xfrm>
          <a:solidFill>
            <a:schemeClr val="bg1"/>
          </a:solidFill>
        </p:grpSpPr>
        <p:sp>
          <p:nvSpPr>
            <p:cNvPr id="48" name="Freeform 1"/>
            <p:cNvSpPr>
              <a:spLocks noChangeArrowheads="1"/>
            </p:cNvSpPr>
            <p:nvPr/>
          </p:nvSpPr>
          <p:spPr bwMode="auto">
            <a:xfrm>
              <a:off x="7132638" y="985838"/>
              <a:ext cx="476250" cy="1547812"/>
            </a:xfrm>
            <a:custGeom>
              <a:avLst/>
              <a:gdLst>
                <a:gd name="T0" fmla="*/ 742 w 1325"/>
                <a:gd name="T1" fmla="*/ 97 h 4298"/>
                <a:gd name="T2" fmla="*/ 733 w 1325"/>
                <a:gd name="T3" fmla="*/ 62 h 4298"/>
                <a:gd name="T4" fmla="*/ 680 w 1325"/>
                <a:gd name="T5" fmla="*/ 9 h 4298"/>
                <a:gd name="T6" fmla="*/ 645 w 1325"/>
                <a:gd name="T7" fmla="*/ 0 h 4298"/>
                <a:gd name="T8" fmla="*/ 583 w 1325"/>
                <a:gd name="T9" fmla="*/ 26 h 4298"/>
                <a:gd name="T10" fmla="*/ 556 w 1325"/>
                <a:gd name="T11" fmla="*/ 97 h 4298"/>
                <a:gd name="T12" fmla="*/ 556 w 1325"/>
                <a:gd name="T13" fmla="*/ 2965 h 4298"/>
                <a:gd name="T14" fmla="*/ 442 w 1325"/>
                <a:gd name="T15" fmla="*/ 2991 h 4298"/>
                <a:gd name="T16" fmla="*/ 239 w 1325"/>
                <a:gd name="T17" fmla="*/ 3106 h 4298"/>
                <a:gd name="T18" fmla="*/ 89 w 1325"/>
                <a:gd name="T19" fmla="*/ 3283 h 4298"/>
                <a:gd name="T20" fmla="*/ 27 w 1325"/>
                <a:gd name="T21" fmla="*/ 3450 h 4298"/>
                <a:gd name="T22" fmla="*/ 0 w 1325"/>
                <a:gd name="T23" fmla="*/ 3565 h 4298"/>
                <a:gd name="T24" fmla="*/ 0 w 1325"/>
                <a:gd name="T25" fmla="*/ 3627 h 4298"/>
                <a:gd name="T26" fmla="*/ 9 w 1325"/>
                <a:gd name="T27" fmla="*/ 3759 h 4298"/>
                <a:gd name="T28" fmla="*/ 53 w 1325"/>
                <a:gd name="T29" fmla="*/ 3891 h 4298"/>
                <a:gd name="T30" fmla="*/ 115 w 1325"/>
                <a:gd name="T31" fmla="*/ 4006 h 4298"/>
                <a:gd name="T32" fmla="*/ 195 w 1325"/>
                <a:gd name="T33" fmla="*/ 4103 h 4298"/>
                <a:gd name="T34" fmla="*/ 292 w 1325"/>
                <a:gd name="T35" fmla="*/ 4183 h 4298"/>
                <a:gd name="T36" fmla="*/ 406 w 1325"/>
                <a:gd name="T37" fmla="*/ 4244 h 4298"/>
                <a:gd name="T38" fmla="*/ 530 w 1325"/>
                <a:gd name="T39" fmla="*/ 4289 h 4298"/>
                <a:gd name="T40" fmla="*/ 662 w 1325"/>
                <a:gd name="T41" fmla="*/ 4297 h 4298"/>
                <a:gd name="T42" fmla="*/ 733 w 1325"/>
                <a:gd name="T43" fmla="*/ 4297 h 4298"/>
                <a:gd name="T44" fmla="*/ 856 w 1325"/>
                <a:gd name="T45" fmla="*/ 4271 h 4298"/>
                <a:gd name="T46" fmla="*/ 980 w 1325"/>
                <a:gd name="T47" fmla="*/ 4218 h 4298"/>
                <a:gd name="T48" fmla="*/ 1086 w 1325"/>
                <a:gd name="T49" fmla="*/ 4147 h 4298"/>
                <a:gd name="T50" fmla="*/ 1174 w 1325"/>
                <a:gd name="T51" fmla="*/ 4050 h 4298"/>
                <a:gd name="T52" fmla="*/ 1245 w 1325"/>
                <a:gd name="T53" fmla="*/ 3944 h 4298"/>
                <a:gd name="T54" fmla="*/ 1298 w 1325"/>
                <a:gd name="T55" fmla="*/ 3830 h 4298"/>
                <a:gd name="T56" fmla="*/ 1324 w 1325"/>
                <a:gd name="T57" fmla="*/ 3697 h 4298"/>
                <a:gd name="T58" fmla="*/ 1324 w 1325"/>
                <a:gd name="T59" fmla="*/ 3627 h 4298"/>
                <a:gd name="T60" fmla="*/ 1315 w 1325"/>
                <a:gd name="T61" fmla="*/ 3503 h 4298"/>
                <a:gd name="T62" fmla="*/ 1280 w 1325"/>
                <a:gd name="T63" fmla="*/ 3380 h 4298"/>
                <a:gd name="T64" fmla="*/ 1227 w 1325"/>
                <a:gd name="T65" fmla="*/ 3274 h 4298"/>
                <a:gd name="T66" fmla="*/ 1068 w 1325"/>
                <a:gd name="T67" fmla="*/ 3097 h 4298"/>
                <a:gd name="T68" fmla="*/ 971 w 1325"/>
                <a:gd name="T69" fmla="*/ 3036 h 4298"/>
                <a:gd name="T70" fmla="*/ 856 w 1325"/>
                <a:gd name="T71" fmla="*/ 2983 h 4298"/>
                <a:gd name="T72" fmla="*/ 742 w 1325"/>
                <a:gd name="T73" fmla="*/ 2965 h 4298"/>
                <a:gd name="T74" fmla="*/ 662 w 1325"/>
                <a:gd name="T75" fmla="*/ 4112 h 4298"/>
                <a:gd name="T76" fmla="*/ 477 w 1325"/>
                <a:gd name="T77" fmla="*/ 4077 h 4298"/>
                <a:gd name="T78" fmla="*/ 327 w 1325"/>
                <a:gd name="T79" fmla="*/ 3971 h 4298"/>
                <a:gd name="T80" fmla="*/ 221 w 1325"/>
                <a:gd name="T81" fmla="*/ 3821 h 4298"/>
                <a:gd name="T82" fmla="*/ 186 w 1325"/>
                <a:gd name="T83" fmla="*/ 3627 h 4298"/>
                <a:gd name="T84" fmla="*/ 195 w 1325"/>
                <a:gd name="T85" fmla="*/ 3530 h 4298"/>
                <a:gd name="T86" fmla="*/ 265 w 1325"/>
                <a:gd name="T87" fmla="*/ 3353 h 4298"/>
                <a:gd name="T88" fmla="*/ 398 w 1325"/>
                <a:gd name="T89" fmla="*/ 3221 h 4298"/>
                <a:gd name="T90" fmla="*/ 565 w 1325"/>
                <a:gd name="T91" fmla="*/ 3150 h 4298"/>
                <a:gd name="T92" fmla="*/ 662 w 1325"/>
                <a:gd name="T93" fmla="*/ 3141 h 4298"/>
                <a:gd name="T94" fmla="*/ 848 w 1325"/>
                <a:gd name="T95" fmla="*/ 3177 h 4298"/>
                <a:gd name="T96" fmla="*/ 998 w 1325"/>
                <a:gd name="T97" fmla="*/ 3283 h 4298"/>
                <a:gd name="T98" fmla="*/ 1103 w 1325"/>
                <a:gd name="T99" fmla="*/ 3441 h 4298"/>
                <a:gd name="T100" fmla="*/ 1139 w 1325"/>
                <a:gd name="T101" fmla="*/ 3627 h 4298"/>
                <a:gd name="T102" fmla="*/ 1130 w 1325"/>
                <a:gd name="T103" fmla="*/ 3724 h 4298"/>
                <a:gd name="T104" fmla="*/ 1059 w 1325"/>
                <a:gd name="T105" fmla="*/ 3900 h 4298"/>
                <a:gd name="T106" fmla="*/ 927 w 1325"/>
                <a:gd name="T107" fmla="*/ 4033 h 4298"/>
                <a:gd name="T108" fmla="*/ 759 w 1325"/>
                <a:gd name="T109" fmla="*/ 4103 h 4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25" h="4298">
                  <a:moveTo>
                    <a:pt x="742" y="2965"/>
                  </a:moveTo>
                  <a:lnTo>
                    <a:pt x="742" y="97"/>
                  </a:lnTo>
                  <a:lnTo>
                    <a:pt x="742" y="97"/>
                  </a:lnTo>
                  <a:lnTo>
                    <a:pt x="733" y="62"/>
                  </a:lnTo>
                  <a:lnTo>
                    <a:pt x="715" y="26"/>
                  </a:lnTo>
                  <a:lnTo>
                    <a:pt x="680" y="9"/>
                  </a:lnTo>
                  <a:lnTo>
                    <a:pt x="645" y="0"/>
                  </a:lnTo>
                  <a:lnTo>
                    <a:pt x="645" y="0"/>
                  </a:lnTo>
                  <a:lnTo>
                    <a:pt x="609" y="9"/>
                  </a:lnTo>
                  <a:lnTo>
                    <a:pt x="583" y="26"/>
                  </a:lnTo>
                  <a:lnTo>
                    <a:pt x="565" y="62"/>
                  </a:lnTo>
                  <a:lnTo>
                    <a:pt x="556" y="97"/>
                  </a:lnTo>
                  <a:lnTo>
                    <a:pt x="556" y="2965"/>
                  </a:lnTo>
                  <a:lnTo>
                    <a:pt x="556" y="2965"/>
                  </a:lnTo>
                  <a:lnTo>
                    <a:pt x="495" y="2974"/>
                  </a:lnTo>
                  <a:lnTo>
                    <a:pt x="442" y="2991"/>
                  </a:lnTo>
                  <a:lnTo>
                    <a:pt x="336" y="3044"/>
                  </a:lnTo>
                  <a:lnTo>
                    <a:pt x="239" y="3106"/>
                  </a:lnTo>
                  <a:lnTo>
                    <a:pt x="159" y="3194"/>
                  </a:lnTo>
                  <a:lnTo>
                    <a:pt x="89" y="3283"/>
                  </a:lnTo>
                  <a:lnTo>
                    <a:pt x="45" y="3388"/>
                  </a:lnTo>
                  <a:lnTo>
                    <a:pt x="27" y="3450"/>
                  </a:lnTo>
                  <a:lnTo>
                    <a:pt x="9" y="3503"/>
                  </a:lnTo>
                  <a:lnTo>
                    <a:pt x="0" y="3565"/>
                  </a:lnTo>
                  <a:lnTo>
                    <a:pt x="0" y="3627"/>
                  </a:lnTo>
                  <a:lnTo>
                    <a:pt x="0" y="3627"/>
                  </a:lnTo>
                  <a:lnTo>
                    <a:pt x="0" y="3697"/>
                  </a:lnTo>
                  <a:lnTo>
                    <a:pt x="9" y="3759"/>
                  </a:lnTo>
                  <a:lnTo>
                    <a:pt x="27" y="3830"/>
                  </a:lnTo>
                  <a:lnTo>
                    <a:pt x="53" y="3891"/>
                  </a:lnTo>
                  <a:lnTo>
                    <a:pt x="80" y="3944"/>
                  </a:lnTo>
                  <a:lnTo>
                    <a:pt x="115" y="4006"/>
                  </a:lnTo>
                  <a:lnTo>
                    <a:pt x="150" y="4050"/>
                  </a:lnTo>
                  <a:lnTo>
                    <a:pt x="195" y="4103"/>
                  </a:lnTo>
                  <a:lnTo>
                    <a:pt x="239" y="4147"/>
                  </a:lnTo>
                  <a:lnTo>
                    <a:pt x="292" y="4183"/>
                  </a:lnTo>
                  <a:lnTo>
                    <a:pt x="345" y="4218"/>
                  </a:lnTo>
                  <a:lnTo>
                    <a:pt x="406" y="4244"/>
                  </a:lnTo>
                  <a:lnTo>
                    <a:pt x="468" y="4271"/>
                  </a:lnTo>
                  <a:lnTo>
                    <a:pt x="530" y="4289"/>
                  </a:lnTo>
                  <a:lnTo>
                    <a:pt x="592" y="4297"/>
                  </a:lnTo>
                  <a:lnTo>
                    <a:pt x="662" y="4297"/>
                  </a:lnTo>
                  <a:lnTo>
                    <a:pt x="662" y="4297"/>
                  </a:lnTo>
                  <a:lnTo>
                    <a:pt x="733" y="4297"/>
                  </a:lnTo>
                  <a:lnTo>
                    <a:pt x="795" y="4289"/>
                  </a:lnTo>
                  <a:lnTo>
                    <a:pt x="856" y="4271"/>
                  </a:lnTo>
                  <a:lnTo>
                    <a:pt x="918" y="4244"/>
                  </a:lnTo>
                  <a:lnTo>
                    <a:pt x="980" y="4218"/>
                  </a:lnTo>
                  <a:lnTo>
                    <a:pt x="1033" y="4183"/>
                  </a:lnTo>
                  <a:lnTo>
                    <a:pt x="1086" y="4147"/>
                  </a:lnTo>
                  <a:lnTo>
                    <a:pt x="1130" y="4103"/>
                  </a:lnTo>
                  <a:lnTo>
                    <a:pt x="1174" y="4050"/>
                  </a:lnTo>
                  <a:lnTo>
                    <a:pt x="1209" y="4006"/>
                  </a:lnTo>
                  <a:lnTo>
                    <a:pt x="1245" y="3944"/>
                  </a:lnTo>
                  <a:lnTo>
                    <a:pt x="1271" y="3891"/>
                  </a:lnTo>
                  <a:lnTo>
                    <a:pt x="1298" y="3830"/>
                  </a:lnTo>
                  <a:lnTo>
                    <a:pt x="1315" y="3759"/>
                  </a:lnTo>
                  <a:lnTo>
                    <a:pt x="1324" y="3697"/>
                  </a:lnTo>
                  <a:lnTo>
                    <a:pt x="1324" y="3627"/>
                  </a:lnTo>
                  <a:lnTo>
                    <a:pt x="1324" y="3627"/>
                  </a:lnTo>
                  <a:lnTo>
                    <a:pt x="1324" y="3565"/>
                  </a:lnTo>
                  <a:lnTo>
                    <a:pt x="1315" y="3503"/>
                  </a:lnTo>
                  <a:lnTo>
                    <a:pt x="1298" y="3441"/>
                  </a:lnTo>
                  <a:lnTo>
                    <a:pt x="1280" y="3380"/>
                  </a:lnTo>
                  <a:lnTo>
                    <a:pt x="1253" y="3327"/>
                  </a:lnTo>
                  <a:lnTo>
                    <a:pt x="1227" y="3274"/>
                  </a:lnTo>
                  <a:lnTo>
                    <a:pt x="1156" y="3177"/>
                  </a:lnTo>
                  <a:lnTo>
                    <a:pt x="1068" y="3097"/>
                  </a:lnTo>
                  <a:lnTo>
                    <a:pt x="1024" y="3062"/>
                  </a:lnTo>
                  <a:lnTo>
                    <a:pt x="971" y="3036"/>
                  </a:lnTo>
                  <a:lnTo>
                    <a:pt x="918" y="3009"/>
                  </a:lnTo>
                  <a:lnTo>
                    <a:pt x="856" y="2983"/>
                  </a:lnTo>
                  <a:lnTo>
                    <a:pt x="803" y="2974"/>
                  </a:lnTo>
                  <a:lnTo>
                    <a:pt x="742" y="2965"/>
                  </a:lnTo>
                  <a:close/>
                  <a:moveTo>
                    <a:pt x="662" y="4112"/>
                  </a:moveTo>
                  <a:lnTo>
                    <a:pt x="662" y="4112"/>
                  </a:lnTo>
                  <a:lnTo>
                    <a:pt x="565" y="4103"/>
                  </a:lnTo>
                  <a:lnTo>
                    <a:pt x="477" y="4077"/>
                  </a:lnTo>
                  <a:lnTo>
                    <a:pt x="398" y="4033"/>
                  </a:lnTo>
                  <a:lnTo>
                    <a:pt x="327" y="3971"/>
                  </a:lnTo>
                  <a:lnTo>
                    <a:pt x="265" y="3900"/>
                  </a:lnTo>
                  <a:lnTo>
                    <a:pt x="221" y="3821"/>
                  </a:lnTo>
                  <a:lnTo>
                    <a:pt x="195" y="3724"/>
                  </a:lnTo>
                  <a:lnTo>
                    <a:pt x="186" y="3627"/>
                  </a:lnTo>
                  <a:lnTo>
                    <a:pt x="186" y="3627"/>
                  </a:lnTo>
                  <a:lnTo>
                    <a:pt x="195" y="3530"/>
                  </a:lnTo>
                  <a:lnTo>
                    <a:pt x="221" y="3441"/>
                  </a:lnTo>
                  <a:lnTo>
                    <a:pt x="265" y="3353"/>
                  </a:lnTo>
                  <a:lnTo>
                    <a:pt x="327" y="3283"/>
                  </a:lnTo>
                  <a:lnTo>
                    <a:pt x="398" y="3221"/>
                  </a:lnTo>
                  <a:lnTo>
                    <a:pt x="477" y="3177"/>
                  </a:lnTo>
                  <a:lnTo>
                    <a:pt x="565" y="3150"/>
                  </a:lnTo>
                  <a:lnTo>
                    <a:pt x="662" y="3141"/>
                  </a:lnTo>
                  <a:lnTo>
                    <a:pt x="662" y="3141"/>
                  </a:lnTo>
                  <a:lnTo>
                    <a:pt x="759" y="3150"/>
                  </a:lnTo>
                  <a:lnTo>
                    <a:pt x="848" y="3177"/>
                  </a:lnTo>
                  <a:lnTo>
                    <a:pt x="927" y="3221"/>
                  </a:lnTo>
                  <a:lnTo>
                    <a:pt x="998" y="3283"/>
                  </a:lnTo>
                  <a:lnTo>
                    <a:pt x="1059" y="3353"/>
                  </a:lnTo>
                  <a:lnTo>
                    <a:pt x="1103" y="3441"/>
                  </a:lnTo>
                  <a:lnTo>
                    <a:pt x="1130" y="3530"/>
                  </a:lnTo>
                  <a:lnTo>
                    <a:pt x="1139" y="3627"/>
                  </a:lnTo>
                  <a:lnTo>
                    <a:pt x="1139" y="3627"/>
                  </a:lnTo>
                  <a:lnTo>
                    <a:pt x="1130" y="3724"/>
                  </a:lnTo>
                  <a:lnTo>
                    <a:pt x="1103" y="3821"/>
                  </a:lnTo>
                  <a:lnTo>
                    <a:pt x="1059" y="3900"/>
                  </a:lnTo>
                  <a:lnTo>
                    <a:pt x="998" y="3971"/>
                  </a:lnTo>
                  <a:lnTo>
                    <a:pt x="927" y="4033"/>
                  </a:lnTo>
                  <a:lnTo>
                    <a:pt x="848" y="4077"/>
                  </a:lnTo>
                  <a:lnTo>
                    <a:pt x="759" y="4103"/>
                  </a:lnTo>
                  <a:lnTo>
                    <a:pt x="662" y="411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Helvetica Neue Light"/>
              </a:endParaRPr>
            </a:p>
          </p:txBody>
        </p:sp>
        <p:sp>
          <p:nvSpPr>
            <p:cNvPr id="49" name="Freeform 2"/>
            <p:cNvSpPr>
              <a:spLocks noChangeArrowheads="1"/>
            </p:cNvSpPr>
            <p:nvPr/>
          </p:nvSpPr>
          <p:spPr bwMode="auto">
            <a:xfrm>
              <a:off x="6951663" y="519113"/>
              <a:ext cx="844550" cy="2198687"/>
            </a:xfrm>
            <a:custGeom>
              <a:avLst/>
              <a:gdLst>
                <a:gd name="T0" fmla="*/ 1888 w 2348"/>
                <a:gd name="T1" fmla="*/ 785 h 6107"/>
                <a:gd name="T2" fmla="*/ 1791 w 2348"/>
                <a:gd name="T3" fmla="*/ 397 h 6107"/>
                <a:gd name="T4" fmla="*/ 1597 w 2348"/>
                <a:gd name="T5" fmla="*/ 150 h 6107"/>
                <a:gd name="T6" fmla="*/ 1350 w 2348"/>
                <a:gd name="T7" fmla="*/ 26 h 6107"/>
                <a:gd name="T8" fmla="*/ 1155 w 2348"/>
                <a:gd name="T9" fmla="*/ 0 h 6107"/>
                <a:gd name="T10" fmla="*/ 891 w 2348"/>
                <a:gd name="T11" fmla="*/ 44 h 6107"/>
                <a:gd name="T12" fmla="*/ 652 w 2348"/>
                <a:gd name="T13" fmla="*/ 203 h 6107"/>
                <a:gd name="T14" fmla="*/ 476 w 2348"/>
                <a:gd name="T15" fmla="*/ 485 h 6107"/>
                <a:gd name="T16" fmla="*/ 414 w 2348"/>
                <a:gd name="T17" fmla="*/ 909 h 6107"/>
                <a:gd name="T18" fmla="*/ 414 w 2348"/>
                <a:gd name="T19" fmla="*/ 4006 h 6107"/>
                <a:gd name="T20" fmla="*/ 105 w 2348"/>
                <a:gd name="T21" fmla="*/ 4403 h 6107"/>
                <a:gd name="T22" fmla="*/ 0 w 2348"/>
                <a:gd name="T23" fmla="*/ 4924 h 6107"/>
                <a:gd name="T24" fmla="*/ 52 w 2348"/>
                <a:gd name="T25" fmla="*/ 5277 h 6107"/>
                <a:gd name="T26" fmla="*/ 264 w 2348"/>
                <a:gd name="T27" fmla="*/ 5674 h 6107"/>
                <a:gd name="T28" fmla="*/ 608 w 2348"/>
                <a:gd name="T29" fmla="*/ 5965 h 6107"/>
                <a:gd name="T30" fmla="*/ 1050 w 2348"/>
                <a:gd name="T31" fmla="*/ 6106 h 6107"/>
                <a:gd name="T32" fmla="*/ 1411 w 2348"/>
                <a:gd name="T33" fmla="*/ 6089 h 6107"/>
                <a:gd name="T34" fmla="*/ 1826 w 2348"/>
                <a:gd name="T35" fmla="*/ 5903 h 6107"/>
                <a:gd name="T36" fmla="*/ 2144 w 2348"/>
                <a:gd name="T37" fmla="*/ 5586 h 6107"/>
                <a:gd name="T38" fmla="*/ 2320 w 2348"/>
                <a:gd name="T39" fmla="*/ 5162 h 6107"/>
                <a:gd name="T40" fmla="*/ 2338 w 2348"/>
                <a:gd name="T41" fmla="*/ 4791 h 6107"/>
                <a:gd name="T42" fmla="*/ 2161 w 2348"/>
                <a:gd name="T43" fmla="*/ 4297 h 6107"/>
                <a:gd name="T44" fmla="*/ 1173 w 2348"/>
                <a:gd name="T45" fmla="*/ 5930 h 6107"/>
                <a:gd name="T46" fmla="*/ 873 w 2348"/>
                <a:gd name="T47" fmla="*/ 5886 h 6107"/>
                <a:gd name="T48" fmla="*/ 538 w 2348"/>
                <a:gd name="T49" fmla="*/ 5700 h 6107"/>
                <a:gd name="T50" fmla="*/ 300 w 2348"/>
                <a:gd name="T51" fmla="*/ 5400 h 6107"/>
                <a:gd name="T52" fmla="*/ 185 w 2348"/>
                <a:gd name="T53" fmla="*/ 5021 h 6107"/>
                <a:gd name="T54" fmla="*/ 202 w 2348"/>
                <a:gd name="T55" fmla="*/ 4677 h 6107"/>
                <a:gd name="T56" fmla="*/ 397 w 2348"/>
                <a:gd name="T57" fmla="*/ 4280 h 6107"/>
                <a:gd name="T58" fmla="*/ 582 w 2348"/>
                <a:gd name="T59" fmla="*/ 4103 h 6107"/>
                <a:gd name="T60" fmla="*/ 591 w 2348"/>
                <a:gd name="T61" fmla="*/ 4024 h 6107"/>
                <a:gd name="T62" fmla="*/ 608 w 2348"/>
                <a:gd name="T63" fmla="*/ 750 h 6107"/>
                <a:gd name="T64" fmla="*/ 679 w 2348"/>
                <a:gd name="T65" fmla="*/ 476 h 6107"/>
                <a:gd name="T66" fmla="*/ 820 w 2348"/>
                <a:gd name="T67" fmla="*/ 291 h 6107"/>
                <a:gd name="T68" fmla="*/ 1032 w 2348"/>
                <a:gd name="T69" fmla="*/ 194 h 6107"/>
                <a:gd name="T70" fmla="*/ 1217 w 2348"/>
                <a:gd name="T71" fmla="*/ 185 h 6107"/>
                <a:gd name="T72" fmla="*/ 1438 w 2348"/>
                <a:gd name="T73" fmla="*/ 256 h 6107"/>
                <a:gd name="T74" fmla="*/ 1597 w 2348"/>
                <a:gd name="T75" fmla="*/ 423 h 6107"/>
                <a:gd name="T76" fmla="*/ 1685 w 2348"/>
                <a:gd name="T77" fmla="*/ 670 h 6107"/>
                <a:gd name="T78" fmla="*/ 1702 w 2348"/>
                <a:gd name="T79" fmla="*/ 4032 h 6107"/>
                <a:gd name="T80" fmla="*/ 1747 w 2348"/>
                <a:gd name="T81" fmla="*/ 4112 h 6107"/>
                <a:gd name="T82" fmla="*/ 1852 w 2348"/>
                <a:gd name="T83" fmla="*/ 4200 h 6107"/>
                <a:gd name="T84" fmla="*/ 2100 w 2348"/>
                <a:gd name="T85" fmla="*/ 4588 h 6107"/>
                <a:gd name="T86" fmla="*/ 2161 w 2348"/>
                <a:gd name="T87" fmla="*/ 4924 h 6107"/>
                <a:gd name="T88" fmla="*/ 2082 w 2348"/>
                <a:gd name="T89" fmla="*/ 5312 h 6107"/>
                <a:gd name="T90" fmla="*/ 1870 w 2348"/>
                <a:gd name="T91" fmla="*/ 5630 h 6107"/>
                <a:gd name="T92" fmla="*/ 1552 w 2348"/>
                <a:gd name="T93" fmla="*/ 5850 h 6107"/>
                <a:gd name="T94" fmla="*/ 1173 w 2348"/>
                <a:gd name="T95" fmla="*/ 5930 h 6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48" h="6107">
                  <a:moveTo>
                    <a:pt x="1888" y="3988"/>
                  </a:moveTo>
                  <a:lnTo>
                    <a:pt x="1888" y="909"/>
                  </a:lnTo>
                  <a:lnTo>
                    <a:pt x="1888" y="909"/>
                  </a:lnTo>
                  <a:lnTo>
                    <a:pt x="1888" y="785"/>
                  </a:lnTo>
                  <a:lnTo>
                    <a:pt x="1870" y="679"/>
                  </a:lnTo>
                  <a:lnTo>
                    <a:pt x="1852" y="573"/>
                  </a:lnTo>
                  <a:lnTo>
                    <a:pt x="1826" y="485"/>
                  </a:lnTo>
                  <a:lnTo>
                    <a:pt x="1791" y="397"/>
                  </a:lnTo>
                  <a:lnTo>
                    <a:pt x="1747" y="326"/>
                  </a:lnTo>
                  <a:lnTo>
                    <a:pt x="1702" y="256"/>
                  </a:lnTo>
                  <a:lnTo>
                    <a:pt x="1650" y="203"/>
                  </a:lnTo>
                  <a:lnTo>
                    <a:pt x="1597" y="150"/>
                  </a:lnTo>
                  <a:lnTo>
                    <a:pt x="1535" y="106"/>
                  </a:lnTo>
                  <a:lnTo>
                    <a:pt x="1473" y="70"/>
                  </a:lnTo>
                  <a:lnTo>
                    <a:pt x="1411" y="44"/>
                  </a:lnTo>
                  <a:lnTo>
                    <a:pt x="1350" y="26"/>
                  </a:lnTo>
                  <a:lnTo>
                    <a:pt x="1279" y="9"/>
                  </a:lnTo>
                  <a:lnTo>
                    <a:pt x="1217" y="0"/>
                  </a:lnTo>
                  <a:lnTo>
                    <a:pt x="1155" y="0"/>
                  </a:lnTo>
                  <a:lnTo>
                    <a:pt x="1155" y="0"/>
                  </a:lnTo>
                  <a:lnTo>
                    <a:pt x="1085" y="0"/>
                  </a:lnTo>
                  <a:lnTo>
                    <a:pt x="1023" y="9"/>
                  </a:lnTo>
                  <a:lnTo>
                    <a:pt x="952" y="26"/>
                  </a:lnTo>
                  <a:lnTo>
                    <a:pt x="891" y="44"/>
                  </a:lnTo>
                  <a:lnTo>
                    <a:pt x="829" y="70"/>
                  </a:lnTo>
                  <a:lnTo>
                    <a:pt x="767" y="106"/>
                  </a:lnTo>
                  <a:lnTo>
                    <a:pt x="705" y="150"/>
                  </a:lnTo>
                  <a:lnTo>
                    <a:pt x="652" y="203"/>
                  </a:lnTo>
                  <a:lnTo>
                    <a:pt x="600" y="256"/>
                  </a:lnTo>
                  <a:lnTo>
                    <a:pt x="555" y="326"/>
                  </a:lnTo>
                  <a:lnTo>
                    <a:pt x="511" y="397"/>
                  </a:lnTo>
                  <a:lnTo>
                    <a:pt x="476" y="485"/>
                  </a:lnTo>
                  <a:lnTo>
                    <a:pt x="450" y="573"/>
                  </a:lnTo>
                  <a:lnTo>
                    <a:pt x="432" y="679"/>
                  </a:lnTo>
                  <a:lnTo>
                    <a:pt x="414" y="785"/>
                  </a:lnTo>
                  <a:lnTo>
                    <a:pt x="414" y="909"/>
                  </a:lnTo>
                  <a:lnTo>
                    <a:pt x="414" y="4006"/>
                  </a:lnTo>
                  <a:lnTo>
                    <a:pt x="414" y="4006"/>
                  </a:lnTo>
                  <a:lnTo>
                    <a:pt x="414" y="4006"/>
                  </a:lnTo>
                  <a:lnTo>
                    <a:pt x="414" y="4006"/>
                  </a:lnTo>
                  <a:lnTo>
                    <a:pt x="317" y="4094"/>
                  </a:lnTo>
                  <a:lnTo>
                    <a:pt x="238" y="4191"/>
                  </a:lnTo>
                  <a:lnTo>
                    <a:pt x="158" y="4288"/>
                  </a:lnTo>
                  <a:lnTo>
                    <a:pt x="105" y="4403"/>
                  </a:lnTo>
                  <a:lnTo>
                    <a:pt x="61" y="4527"/>
                  </a:lnTo>
                  <a:lnTo>
                    <a:pt x="26" y="4650"/>
                  </a:lnTo>
                  <a:lnTo>
                    <a:pt x="0" y="4783"/>
                  </a:lnTo>
                  <a:lnTo>
                    <a:pt x="0" y="4924"/>
                  </a:lnTo>
                  <a:lnTo>
                    <a:pt x="0" y="4924"/>
                  </a:lnTo>
                  <a:lnTo>
                    <a:pt x="0" y="5038"/>
                  </a:lnTo>
                  <a:lnTo>
                    <a:pt x="17" y="5162"/>
                  </a:lnTo>
                  <a:lnTo>
                    <a:pt x="52" y="5277"/>
                  </a:lnTo>
                  <a:lnTo>
                    <a:pt x="88" y="5383"/>
                  </a:lnTo>
                  <a:lnTo>
                    <a:pt x="141" y="5488"/>
                  </a:lnTo>
                  <a:lnTo>
                    <a:pt x="194" y="5586"/>
                  </a:lnTo>
                  <a:lnTo>
                    <a:pt x="264" y="5674"/>
                  </a:lnTo>
                  <a:lnTo>
                    <a:pt x="344" y="5762"/>
                  </a:lnTo>
                  <a:lnTo>
                    <a:pt x="423" y="5841"/>
                  </a:lnTo>
                  <a:lnTo>
                    <a:pt x="511" y="5903"/>
                  </a:lnTo>
                  <a:lnTo>
                    <a:pt x="608" y="5965"/>
                  </a:lnTo>
                  <a:lnTo>
                    <a:pt x="714" y="6018"/>
                  </a:lnTo>
                  <a:lnTo>
                    <a:pt x="820" y="6053"/>
                  </a:lnTo>
                  <a:lnTo>
                    <a:pt x="935" y="6089"/>
                  </a:lnTo>
                  <a:lnTo>
                    <a:pt x="1050" y="6106"/>
                  </a:lnTo>
                  <a:lnTo>
                    <a:pt x="1173" y="6106"/>
                  </a:lnTo>
                  <a:lnTo>
                    <a:pt x="1173" y="6106"/>
                  </a:lnTo>
                  <a:lnTo>
                    <a:pt x="1288" y="6106"/>
                  </a:lnTo>
                  <a:lnTo>
                    <a:pt x="1411" y="6089"/>
                  </a:lnTo>
                  <a:lnTo>
                    <a:pt x="1517" y="6053"/>
                  </a:lnTo>
                  <a:lnTo>
                    <a:pt x="1623" y="6018"/>
                  </a:lnTo>
                  <a:lnTo>
                    <a:pt x="1729" y="5965"/>
                  </a:lnTo>
                  <a:lnTo>
                    <a:pt x="1826" y="5903"/>
                  </a:lnTo>
                  <a:lnTo>
                    <a:pt x="1914" y="5841"/>
                  </a:lnTo>
                  <a:lnTo>
                    <a:pt x="2003" y="5762"/>
                  </a:lnTo>
                  <a:lnTo>
                    <a:pt x="2073" y="5674"/>
                  </a:lnTo>
                  <a:lnTo>
                    <a:pt x="2144" y="5586"/>
                  </a:lnTo>
                  <a:lnTo>
                    <a:pt x="2205" y="5488"/>
                  </a:lnTo>
                  <a:lnTo>
                    <a:pt x="2250" y="5383"/>
                  </a:lnTo>
                  <a:lnTo>
                    <a:pt x="2294" y="5277"/>
                  </a:lnTo>
                  <a:lnTo>
                    <a:pt x="2320" y="5162"/>
                  </a:lnTo>
                  <a:lnTo>
                    <a:pt x="2338" y="5038"/>
                  </a:lnTo>
                  <a:lnTo>
                    <a:pt x="2347" y="4924"/>
                  </a:lnTo>
                  <a:lnTo>
                    <a:pt x="2347" y="4924"/>
                  </a:lnTo>
                  <a:lnTo>
                    <a:pt x="2338" y="4791"/>
                  </a:lnTo>
                  <a:lnTo>
                    <a:pt x="2311" y="4659"/>
                  </a:lnTo>
                  <a:lnTo>
                    <a:pt x="2276" y="4535"/>
                  </a:lnTo>
                  <a:lnTo>
                    <a:pt x="2223" y="4412"/>
                  </a:lnTo>
                  <a:lnTo>
                    <a:pt x="2161" y="4297"/>
                  </a:lnTo>
                  <a:lnTo>
                    <a:pt x="2082" y="4182"/>
                  </a:lnTo>
                  <a:lnTo>
                    <a:pt x="1994" y="4085"/>
                  </a:lnTo>
                  <a:lnTo>
                    <a:pt x="1888" y="3988"/>
                  </a:lnTo>
                  <a:close/>
                  <a:moveTo>
                    <a:pt x="1173" y="5930"/>
                  </a:moveTo>
                  <a:lnTo>
                    <a:pt x="1173" y="5930"/>
                  </a:lnTo>
                  <a:lnTo>
                    <a:pt x="1067" y="5921"/>
                  </a:lnTo>
                  <a:lnTo>
                    <a:pt x="970" y="5903"/>
                  </a:lnTo>
                  <a:lnTo>
                    <a:pt x="873" y="5886"/>
                  </a:lnTo>
                  <a:lnTo>
                    <a:pt x="785" y="5850"/>
                  </a:lnTo>
                  <a:lnTo>
                    <a:pt x="697" y="5806"/>
                  </a:lnTo>
                  <a:lnTo>
                    <a:pt x="617" y="5753"/>
                  </a:lnTo>
                  <a:lnTo>
                    <a:pt x="538" y="5700"/>
                  </a:lnTo>
                  <a:lnTo>
                    <a:pt x="467" y="5630"/>
                  </a:lnTo>
                  <a:lnTo>
                    <a:pt x="405" y="5559"/>
                  </a:lnTo>
                  <a:lnTo>
                    <a:pt x="352" y="5480"/>
                  </a:lnTo>
                  <a:lnTo>
                    <a:pt x="300" y="5400"/>
                  </a:lnTo>
                  <a:lnTo>
                    <a:pt x="255" y="5312"/>
                  </a:lnTo>
                  <a:lnTo>
                    <a:pt x="220" y="5215"/>
                  </a:lnTo>
                  <a:lnTo>
                    <a:pt x="202" y="5127"/>
                  </a:lnTo>
                  <a:lnTo>
                    <a:pt x="185" y="5021"/>
                  </a:lnTo>
                  <a:lnTo>
                    <a:pt x="176" y="4924"/>
                  </a:lnTo>
                  <a:lnTo>
                    <a:pt x="176" y="4924"/>
                  </a:lnTo>
                  <a:lnTo>
                    <a:pt x="185" y="4800"/>
                  </a:lnTo>
                  <a:lnTo>
                    <a:pt x="202" y="4677"/>
                  </a:lnTo>
                  <a:lnTo>
                    <a:pt x="238" y="4571"/>
                  </a:lnTo>
                  <a:lnTo>
                    <a:pt x="273" y="4465"/>
                  </a:lnTo>
                  <a:lnTo>
                    <a:pt x="335" y="4368"/>
                  </a:lnTo>
                  <a:lnTo>
                    <a:pt x="397" y="4280"/>
                  </a:lnTo>
                  <a:lnTo>
                    <a:pt x="476" y="4200"/>
                  </a:lnTo>
                  <a:lnTo>
                    <a:pt x="564" y="4121"/>
                  </a:lnTo>
                  <a:lnTo>
                    <a:pt x="564" y="4121"/>
                  </a:lnTo>
                  <a:lnTo>
                    <a:pt x="582" y="4103"/>
                  </a:lnTo>
                  <a:lnTo>
                    <a:pt x="591" y="4077"/>
                  </a:lnTo>
                  <a:lnTo>
                    <a:pt x="600" y="4050"/>
                  </a:lnTo>
                  <a:lnTo>
                    <a:pt x="591" y="4024"/>
                  </a:lnTo>
                  <a:lnTo>
                    <a:pt x="591" y="4024"/>
                  </a:lnTo>
                  <a:lnTo>
                    <a:pt x="600" y="4006"/>
                  </a:lnTo>
                  <a:lnTo>
                    <a:pt x="600" y="909"/>
                  </a:lnTo>
                  <a:lnTo>
                    <a:pt x="600" y="909"/>
                  </a:lnTo>
                  <a:lnTo>
                    <a:pt x="608" y="750"/>
                  </a:lnTo>
                  <a:lnTo>
                    <a:pt x="617" y="670"/>
                  </a:lnTo>
                  <a:lnTo>
                    <a:pt x="635" y="600"/>
                  </a:lnTo>
                  <a:lnTo>
                    <a:pt x="652" y="538"/>
                  </a:lnTo>
                  <a:lnTo>
                    <a:pt x="679" y="476"/>
                  </a:lnTo>
                  <a:lnTo>
                    <a:pt x="705" y="423"/>
                  </a:lnTo>
                  <a:lnTo>
                    <a:pt x="741" y="370"/>
                  </a:lnTo>
                  <a:lnTo>
                    <a:pt x="785" y="326"/>
                  </a:lnTo>
                  <a:lnTo>
                    <a:pt x="820" y="291"/>
                  </a:lnTo>
                  <a:lnTo>
                    <a:pt x="864" y="256"/>
                  </a:lnTo>
                  <a:lnTo>
                    <a:pt x="917" y="229"/>
                  </a:lnTo>
                  <a:lnTo>
                    <a:pt x="970" y="212"/>
                  </a:lnTo>
                  <a:lnTo>
                    <a:pt x="1032" y="194"/>
                  </a:lnTo>
                  <a:lnTo>
                    <a:pt x="1085" y="185"/>
                  </a:lnTo>
                  <a:lnTo>
                    <a:pt x="1155" y="176"/>
                  </a:lnTo>
                  <a:lnTo>
                    <a:pt x="1155" y="176"/>
                  </a:lnTo>
                  <a:lnTo>
                    <a:pt x="1217" y="185"/>
                  </a:lnTo>
                  <a:lnTo>
                    <a:pt x="1279" y="194"/>
                  </a:lnTo>
                  <a:lnTo>
                    <a:pt x="1332" y="212"/>
                  </a:lnTo>
                  <a:lnTo>
                    <a:pt x="1385" y="229"/>
                  </a:lnTo>
                  <a:lnTo>
                    <a:pt x="1438" y="256"/>
                  </a:lnTo>
                  <a:lnTo>
                    <a:pt x="1482" y="291"/>
                  </a:lnTo>
                  <a:lnTo>
                    <a:pt x="1517" y="326"/>
                  </a:lnTo>
                  <a:lnTo>
                    <a:pt x="1561" y="370"/>
                  </a:lnTo>
                  <a:lnTo>
                    <a:pt x="1597" y="423"/>
                  </a:lnTo>
                  <a:lnTo>
                    <a:pt x="1623" y="476"/>
                  </a:lnTo>
                  <a:lnTo>
                    <a:pt x="1650" y="538"/>
                  </a:lnTo>
                  <a:lnTo>
                    <a:pt x="1667" y="600"/>
                  </a:lnTo>
                  <a:lnTo>
                    <a:pt x="1685" y="670"/>
                  </a:lnTo>
                  <a:lnTo>
                    <a:pt x="1694" y="750"/>
                  </a:lnTo>
                  <a:lnTo>
                    <a:pt x="1702" y="909"/>
                  </a:lnTo>
                  <a:lnTo>
                    <a:pt x="1702" y="4032"/>
                  </a:lnTo>
                  <a:lnTo>
                    <a:pt x="1702" y="4032"/>
                  </a:lnTo>
                  <a:lnTo>
                    <a:pt x="1711" y="4059"/>
                  </a:lnTo>
                  <a:lnTo>
                    <a:pt x="1720" y="4077"/>
                  </a:lnTo>
                  <a:lnTo>
                    <a:pt x="1729" y="4094"/>
                  </a:lnTo>
                  <a:lnTo>
                    <a:pt x="1747" y="4112"/>
                  </a:lnTo>
                  <a:lnTo>
                    <a:pt x="1747" y="4112"/>
                  </a:lnTo>
                  <a:lnTo>
                    <a:pt x="1764" y="4130"/>
                  </a:lnTo>
                  <a:lnTo>
                    <a:pt x="1764" y="4130"/>
                  </a:lnTo>
                  <a:lnTo>
                    <a:pt x="1852" y="4200"/>
                  </a:lnTo>
                  <a:lnTo>
                    <a:pt x="1932" y="4288"/>
                  </a:lnTo>
                  <a:lnTo>
                    <a:pt x="2003" y="4385"/>
                  </a:lnTo>
                  <a:lnTo>
                    <a:pt x="2055" y="4483"/>
                  </a:lnTo>
                  <a:lnTo>
                    <a:pt x="2100" y="4588"/>
                  </a:lnTo>
                  <a:lnTo>
                    <a:pt x="2135" y="4694"/>
                  </a:lnTo>
                  <a:lnTo>
                    <a:pt x="2153" y="4809"/>
                  </a:lnTo>
                  <a:lnTo>
                    <a:pt x="2161" y="4924"/>
                  </a:lnTo>
                  <a:lnTo>
                    <a:pt x="2161" y="4924"/>
                  </a:lnTo>
                  <a:lnTo>
                    <a:pt x="2153" y="5021"/>
                  </a:lnTo>
                  <a:lnTo>
                    <a:pt x="2144" y="5127"/>
                  </a:lnTo>
                  <a:lnTo>
                    <a:pt x="2117" y="5215"/>
                  </a:lnTo>
                  <a:lnTo>
                    <a:pt x="2082" y="5312"/>
                  </a:lnTo>
                  <a:lnTo>
                    <a:pt x="2038" y="5400"/>
                  </a:lnTo>
                  <a:lnTo>
                    <a:pt x="1994" y="5480"/>
                  </a:lnTo>
                  <a:lnTo>
                    <a:pt x="1932" y="5559"/>
                  </a:lnTo>
                  <a:lnTo>
                    <a:pt x="1870" y="5630"/>
                  </a:lnTo>
                  <a:lnTo>
                    <a:pt x="1800" y="5700"/>
                  </a:lnTo>
                  <a:lnTo>
                    <a:pt x="1720" y="5753"/>
                  </a:lnTo>
                  <a:lnTo>
                    <a:pt x="1641" y="5806"/>
                  </a:lnTo>
                  <a:lnTo>
                    <a:pt x="1552" y="5850"/>
                  </a:lnTo>
                  <a:lnTo>
                    <a:pt x="1464" y="5886"/>
                  </a:lnTo>
                  <a:lnTo>
                    <a:pt x="1367" y="5903"/>
                  </a:lnTo>
                  <a:lnTo>
                    <a:pt x="1270" y="5921"/>
                  </a:lnTo>
                  <a:lnTo>
                    <a:pt x="1173" y="593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Helvetica Neue Light"/>
              </a:endParaRPr>
            </a:p>
          </p:txBody>
        </p:sp>
        <p:sp>
          <p:nvSpPr>
            <p:cNvPr id="50" name="Freeform 3"/>
            <p:cNvSpPr>
              <a:spLocks noChangeArrowheads="1"/>
            </p:cNvSpPr>
            <p:nvPr/>
          </p:nvSpPr>
          <p:spPr bwMode="auto">
            <a:xfrm>
              <a:off x="7735888" y="442913"/>
              <a:ext cx="323850" cy="330200"/>
            </a:xfrm>
            <a:custGeom>
              <a:avLst/>
              <a:gdLst>
                <a:gd name="T0" fmla="*/ 450 w 901"/>
                <a:gd name="T1" fmla="*/ 0 h 919"/>
                <a:gd name="T2" fmla="*/ 274 w 901"/>
                <a:gd name="T3" fmla="*/ 35 h 919"/>
                <a:gd name="T4" fmla="*/ 132 w 901"/>
                <a:gd name="T5" fmla="*/ 132 h 919"/>
                <a:gd name="T6" fmla="*/ 35 w 901"/>
                <a:gd name="T7" fmla="*/ 282 h 919"/>
                <a:gd name="T8" fmla="*/ 0 w 901"/>
                <a:gd name="T9" fmla="*/ 459 h 919"/>
                <a:gd name="T10" fmla="*/ 9 w 901"/>
                <a:gd name="T11" fmla="*/ 547 h 919"/>
                <a:gd name="T12" fmla="*/ 79 w 901"/>
                <a:gd name="T13" fmla="*/ 715 h 919"/>
                <a:gd name="T14" fmla="*/ 194 w 901"/>
                <a:gd name="T15" fmla="*/ 838 h 919"/>
                <a:gd name="T16" fmla="*/ 362 w 901"/>
                <a:gd name="T17" fmla="*/ 900 h 919"/>
                <a:gd name="T18" fmla="*/ 450 w 901"/>
                <a:gd name="T19" fmla="*/ 918 h 919"/>
                <a:gd name="T20" fmla="*/ 626 w 901"/>
                <a:gd name="T21" fmla="*/ 874 h 919"/>
                <a:gd name="T22" fmla="*/ 768 w 901"/>
                <a:gd name="T23" fmla="*/ 777 h 919"/>
                <a:gd name="T24" fmla="*/ 865 w 901"/>
                <a:gd name="T25" fmla="*/ 635 h 919"/>
                <a:gd name="T26" fmla="*/ 900 w 901"/>
                <a:gd name="T27" fmla="*/ 459 h 919"/>
                <a:gd name="T28" fmla="*/ 891 w 901"/>
                <a:gd name="T29" fmla="*/ 362 h 919"/>
                <a:gd name="T30" fmla="*/ 821 w 901"/>
                <a:gd name="T31" fmla="*/ 203 h 919"/>
                <a:gd name="T32" fmla="*/ 706 w 901"/>
                <a:gd name="T33" fmla="*/ 79 h 919"/>
                <a:gd name="T34" fmla="*/ 538 w 901"/>
                <a:gd name="T35" fmla="*/ 9 h 919"/>
                <a:gd name="T36" fmla="*/ 450 w 901"/>
                <a:gd name="T37" fmla="*/ 732 h 919"/>
                <a:gd name="T38" fmla="*/ 397 w 901"/>
                <a:gd name="T39" fmla="*/ 724 h 919"/>
                <a:gd name="T40" fmla="*/ 300 w 901"/>
                <a:gd name="T41" fmla="*/ 679 h 919"/>
                <a:gd name="T42" fmla="*/ 229 w 901"/>
                <a:gd name="T43" fmla="*/ 609 h 919"/>
                <a:gd name="T44" fmla="*/ 185 w 901"/>
                <a:gd name="T45" fmla="*/ 512 h 919"/>
                <a:gd name="T46" fmla="*/ 185 w 901"/>
                <a:gd name="T47" fmla="*/ 459 h 919"/>
                <a:gd name="T48" fmla="*/ 203 w 901"/>
                <a:gd name="T49" fmla="*/ 353 h 919"/>
                <a:gd name="T50" fmla="*/ 265 w 901"/>
                <a:gd name="T51" fmla="*/ 265 h 919"/>
                <a:gd name="T52" fmla="*/ 344 w 901"/>
                <a:gd name="T53" fmla="*/ 203 h 919"/>
                <a:gd name="T54" fmla="*/ 450 w 901"/>
                <a:gd name="T55" fmla="*/ 185 h 919"/>
                <a:gd name="T56" fmla="*/ 503 w 901"/>
                <a:gd name="T57" fmla="*/ 194 h 919"/>
                <a:gd name="T58" fmla="*/ 600 w 901"/>
                <a:gd name="T59" fmla="*/ 229 h 919"/>
                <a:gd name="T60" fmla="*/ 671 w 901"/>
                <a:gd name="T61" fmla="*/ 309 h 919"/>
                <a:gd name="T62" fmla="*/ 715 w 901"/>
                <a:gd name="T63" fmla="*/ 406 h 919"/>
                <a:gd name="T64" fmla="*/ 715 w 901"/>
                <a:gd name="T65" fmla="*/ 459 h 919"/>
                <a:gd name="T66" fmla="*/ 697 w 901"/>
                <a:gd name="T67" fmla="*/ 565 h 919"/>
                <a:gd name="T68" fmla="*/ 635 w 901"/>
                <a:gd name="T69" fmla="*/ 653 h 919"/>
                <a:gd name="T70" fmla="*/ 556 w 901"/>
                <a:gd name="T71" fmla="*/ 706 h 919"/>
                <a:gd name="T72" fmla="*/ 450 w 901"/>
                <a:gd name="T73" fmla="*/ 732 h 9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01" h="919">
                  <a:moveTo>
                    <a:pt x="450" y="0"/>
                  </a:moveTo>
                  <a:lnTo>
                    <a:pt x="450" y="0"/>
                  </a:lnTo>
                  <a:lnTo>
                    <a:pt x="362" y="9"/>
                  </a:lnTo>
                  <a:lnTo>
                    <a:pt x="274" y="35"/>
                  </a:lnTo>
                  <a:lnTo>
                    <a:pt x="194" y="79"/>
                  </a:lnTo>
                  <a:lnTo>
                    <a:pt x="132" y="132"/>
                  </a:lnTo>
                  <a:lnTo>
                    <a:pt x="79" y="203"/>
                  </a:lnTo>
                  <a:lnTo>
                    <a:pt x="35" y="282"/>
                  </a:lnTo>
                  <a:lnTo>
                    <a:pt x="9" y="362"/>
                  </a:lnTo>
                  <a:lnTo>
                    <a:pt x="0" y="459"/>
                  </a:lnTo>
                  <a:lnTo>
                    <a:pt x="0" y="459"/>
                  </a:lnTo>
                  <a:lnTo>
                    <a:pt x="9" y="547"/>
                  </a:lnTo>
                  <a:lnTo>
                    <a:pt x="35" y="635"/>
                  </a:lnTo>
                  <a:lnTo>
                    <a:pt x="79" y="715"/>
                  </a:lnTo>
                  <a:lnTo>
                    <a:pt x="132" y="777"/>
                  </a:lnTo>
                  <a:lnTo>
                    <a:pt x="194" y="838"/>
                  </a:lnTo>
                  <a:lnTo>
                    <a:pt x="274" y="874"/>
                  </a:lnTo>
                  <a:lnTo>
                    <a:pt x="362" y="900"/>
                  </a:lnTo>
                  <a:lnTo>
                    <a:pt x="450" y="918"/>
                  </a:lnTo>
                  <a:lnTo>
                    <a:pt x="450" y="918"/>
                  </a:lnTo>
                  <a:lnTo>
                    <a:pt x="538" y="900"/>
                  </a:lnTo>
                  <a:lnTo>
                    <a:pt x="626" y="874"/>
                  </a:lnTo>
                  <a:lnTo>
                    <a:pt x="706" y="838"/>
                  </a:lnTo>
                  <a:lnTo>
                    <a:pt x="768" y="777"/>
                  </a:lnTo>
                  <a:lnTo>
                    <a:pt x="821" y="715"/>
                  </a:lnTo>
                  <a:lnTo>
                    <a:pt x="865" y="635"/>
                  </a:lnTo>
                  <a:lnTo>
                    <a:pt x="891" y="547"/>
                  </a:lnTo>
                  <a:lnTo>
                    <a:pt x="900" y="459"/>
                  </a:lnTo>
                  <a:lnTo>
                    <a:pt x="900" y="459"/>
                  </a:lnTo>
                  <a:lnTo>
                    <a:pt x="891" y="362"/>
                  </a:lnTo>
                  <a:lnTo>
                    <a:pt x="865" y="282"/>
                  </a:lnTo>
                  <a:lnTo>
                    <a:pt x="821" y="203"/>
                  </a:lnTo>
                  <a:lnTo>
                    <a:pt x="768" y="132"/>
                  </a:lnTo>
                  <a:lnTo>
                    <a:pt x="706" y="79"/>
                  </a:lnTo>
                  <a:lnTo>
                    <a:pt x="626" y="35"/>
                  </a:lnTo>
                  <a:lnTo>
                    <a:pt x="538" y="9"/>
                  </a:lnTo>
                  <a:lnTo>
                    <a:pt x="450" y="0"/>
                  </a:lnTo>
                  <a:close/>
                  <a:moveTo>
                    <a:pt x="450" y="732"/>
                  </a:moveTo>
                  <a:lnTo>
                    <a:pt x="450" y="732"/>
                  </a:lnTo>
                  <a:lnTo>
                    <a:pt x="397" y="724"/>
                  </a:lnTo>
                  <a:lnTo>
                    <a:pt x="344" y="706"/>
                  </a:lnTo>
                  <a:lnTo>
                    <a:pt x="300" y="679"/>
                  </a:lnTo>
                  <a:lnTo>
                    <a:pt x="265" y="653"/>
                  </a:lnTo>
                  <a:lnTo>
                    <a:pt x="229" y="609"/>
                  </a:lnTo>
                  <a:lnTo>
                    <a:pt x="203" y="565"/>
                  </a:lnTo>
                  <a:lnTo>
                    <a:pt x="185" y="512"/>
                  </a:lnTo>
                  <a:lnTo>
                    <a:pt x="185" y="459"/>
                  </a:lnTo>
                  <a:lnTo>
                    <a:pt x="185" y="459"/>
                  </a:lnTo>
                  <a:lnTo>
                    <a:pt x="185" y="406"/>
                  </a:lnTo>
                  <a:lnTo>
                    <a:pt x="203" y="353"/>
                  </a:lnTo>
                  <a:lnTo>
                    <a:pt x="229" y="309"/>
                  </a:lnTo>
                  <a:lnTo>
                    <a:pt x="265" y="265"/>
                  </a:lnTo>
                  <a:lnTo>
                    <a:pt x="300" y="229"/>
                  </a:lnTo>
                  <a:lnTo>
                    <a:pt x="344" y="203"/>
                  </a:lnTo>
                  <a:lnTo>
                    <a:pt x="397" y="194"/>
                  </a:lnTo>
                  <a:lnTo>
                    <a:pt x="450" y="185"/>
                  </a:lnTo>
                  <a:lnTo>
                    <a:pt x="450" y="185"/>
                  </a:lnTo>
                  <a:lnTo>
                    <a:pt x="503" y="194"/>
                  </a:lnTo>
                  <a:lnTo>
                    <a:pt x="556" y="203"/>
                  </a:lnTo>
                  <a:lnTo>
                    <a:pt x="600" y="229"/>
                  </a:lnTo>
                  <a:lnTo>
                    <a:pt x="635" y="265"/>
                  </a:lnTo>
                  <a:lnTo>
                    <a:pt x="671" y="309"/>
                  </a:lnTo>
                  <a:lnTo>
                    <a:pt x="697" y="353"/>
                  </a:lnTo>
                  <a:lnTo>
                    <a:pt x="715" y="406"/>
                  </a:lnTo>
                  <a:lnTo>
                    <a:pt x="715" y="459"/>
                  </a:lnTo>
                  <a:lnTo>
                    <a:pt x="715" y="459"/>
                  </a:lnTo>
                  <a:lnTo>
                    <a:pt x="715" y="512"/>
                  </a:lnTo>
                  <a:lnTo>
                    <a:pt x="697" y="565"/>
                  </a:lnTo>
                  <a:lnTo>
                    <a:pt x="671" y="609"/>
                  </a:lnTo>
                  <a:lnTo>
                    <a:pt x="635" y="653"/>
                  </a:lnTo>
                  <a:lnTo>
                    <a:pt x="600" y="679"/>
                  </a:lnTo>
                  <a:lnTo>
                    <a:pt x="556" y="706"/>
                  </a:lnTo>
                  <a:lnTo>
                    <a:pt x="503" y="724"/>
                  </a:lnTo>
                  <a:lnTo>
                    <a:pt x="450" y="73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Helvetica Neue Light"/>
              </a:endParaRPr>
            </a:p>
          </p:txBody>
        </p:sp>
      </p:grpSp>
      <p:grpSp>
        <p:nvGrpSpPr>
          <p:cNvPr id="51" name="Group 50"/>
          <p:cNvGrpSpPr>
            <a:grpSpLocks noChangeAspect="1"/>
          </p:cNvGrpSpPr>
          <p:nvPr/>
        </p:nvGrpSpPr>
        <p:grpSpPr>
          <a:xfrm>
            <a:off x="10483134" y="4356517"/>
            <a:ext cx="498964" cy="305100"/>
            <a:chOff x="6388100" y="1152525"/>
            <a:chExt cx="2214563" cy="1354138"/>
          </a:xfrm>
          <a:solidFill>
            <a:schemeClr val="bg1"/>
          </a:solidFill>
        </p:grpSpPr>
        <p:sp>
          <p:nvSpPr>
            <p:cNvPr id="52" name="Freeform 1"/>
            <p:cNvSpPr>
              <a:spLocks noChangeArrowheads="1"/>
            </p:cNvSpPr>
            <p:nvPr/>
          </p:nvSpPr>
          <p:spPr bwMode="auto">
            <a:xfrm>
              <a:off x="7234238" y="1628775"/>
              <a:ext cx="577850" cy="877888"/>
            </a:xfrm>
            <a:custGeom>
              <a:avLst/>
              <a:gdLst>
                <a:gd name="T0" fmla="*/ 1562 w 1607"/>
                <a:gd name="T1" fmla="*/ 9 h 2437"/>
                <a:gd name="T2" fmla="*/ 1491 w 1607"/>
                <a:gd name="T3" fmla="*/ 9 h 2437"/>
                <a:gd name="T4" fmla="*/ 1447 w 1607"/>
                <a:gd name="T5" fmla="*/ 44 h 2437"/>
                <a:gd name="T6" fmla="*/ 821 w 1607"/>
                <a:gd name="T7" fmla="*/ 1227 h 2437"/>
                <a:gd name="T8" fmla="*/ 600 w 1607"/>
                <a:gd name="T9" fmla="*/ 1191 h 2437"/>
                <a:gd name="T10" fmla="*/ 397 w 1607"/>
                <a:gd name="T11" fmla="*/ 1236 h 2437"/>
                <a:gd name="T12" fmla="*/ 212 w 1607"/>
                <a:gd name="T13" fmla="*/ 1350 h 2437"/>
                <a:gd name="T14" fmla="*/ 71 w 1607"/>
                <a:gd name="T15" fmla="*/ 1527 h 2437"/>
                <a:gd name="T16" fmla="*/ 44 w 1607"/>
                <a:gd name="T17" fmla="*/ 1580 h 2437"/>
                <a:gd name="T18" fmla="*/ 9 w 1607"/>
                <a:gd name="T19" fmla="*/ 1703 h 2437"/>
                <a:gd name="T20" fmla="*/ 0 w 1607"/>
                <a:gd name="T21" fmla="*/ 1818 h 2437"/>
                <a:gd name="T22" fmla="*/ 9 w 1607"/>
                <a:gd name="T23" fmla="*/ 1942 h 2437"/>
                <a:gd name="T24" fmla="*/ 27 w 1607"/>
                <a:gd name="T25" fmla="*/ 2003 h 2437"/>
                <a:gd name="T26" fmla="*/ 71 w 1607"/>
                <a:gd name="T27" fmla="*/ 2118 h 2437"/>
                <a:gd name="T28" fmla="*/ 141 w 1607"/>
                <a:gd name="T29" fmla="*/ 2215 h 2437"/>
                <a:gd name="T30" fmla="*/ 221 w 1607"/>
                <a:gd name="T31" fmla="*/ 2295 h 2437"/>
                <a:gd name="T32" fmla="*/ 327 w 1607"/>
                <a:gd name="T33" fmla="*/ 2365 h 2437"/>
                <a:gd name="T34" fmla="*/ 388 w 1607"/>
                <a:gd name="T35" fmla="*/ 2401 h 2437"/>
                <a:gd name="T36" fmla="*/ 538 w 1607"/>
                <a:gd name="T37" fmla="*/ 2436 h 2437"/>
                <a:gd name="T38" fmla="*/ 609 w 1607"/>
                <a:gd name="T39" fmla="*/ 2436 h 2437"/>
                <a:gd name="T40" fmla="*/ 768 w 1607"/>
                <a:gd name="T41" fmla="*/ 2418 h 2437"/>
                <a:gd name="T42" fmla="*/ 927 w 1607"/>
                <a:gd name="T43" fmla="*/ 2348 h 2437"/>
                <a:gd name="T44" fmla="*/ 1059 w 1607"/>
                <a:gd name="T45" fmla="*/ 2242 h 2437"/>
                <a:gd name="T46" fmla="*/ 1156 w 1607"/>
                <a:gd name="T47" fmla="*/ 2100 h 2437"/>
                <a:gd name="T48" fmla="*/ 1182 w 1607"/>
                <a:gd name="T49" fmla="*/ 2048 h 2437"/>
                <a:gd name="T50" fmla="*/ 1218 w 1607"/>
                <a:gd name="T51" fmla="*/ 1933 h 2437"/>
                <a:gd name="T52" fmla="*/ 1235 w 1607"/>
                <a:gd name="T53" fmla="*/ 1809 h 2437"/>
                <a:gd name="T54" fmla="*/ 1218 w 1607"/>
                <a:gd name="T55" fmla="*/ 1686 h 2437"/>
                <a:gd name="T56" fmla="*/ 1209 w 1607"/>
                <a:gd name="T57" fmla="*/ 1624 h 2437"/>
                <a:gd name="T58" fmla="*/ 1121 w 1607"/>
                <a:gd name="T59" fmla="*/ 1439 h 2437"/>
                <a:gd name="T60" fmla="*/ 971 w 1607"/>
                <a:gd name="T61" fmla="*/ 1306 h 2437"/>
                <a:gd name="T62" fmla="*/ 1597 w 1607"/>
                <a:gd name="T63" fmla="*/ 132 h 2437"/>
                <a:gd name="T64" fmla="*/ 1606 w 1607"/>
                <a:gd name="T65" fmla="*/ 62 h 2437"/>
                <a:gd name="T66" fmla="*/ 1562 w 1607"/>
                <a:gd name="T67" fmla="*/ 9 h 2437"/>
                <a:gd name="T68" fmla="*/ 1041 w 1607"/>
                <a:gd name="T69" fmla="*/ 1677 h 2437"/>
                <a:gd name="T70" fmla="*/ 1059 w 1607"/>
                <a:gd name="T71" fmla="*/ 1853 h 2437"/>
                <a:gd name="T72" fmla="*/ 1006 w 1607"/>
                <a:gd name="T73" fmla="*/ 2021 h 2437"/>
                <a:gd name="T74" fmla="*/ 953 w 1607"/>
                <a:gd name="T75" fmla="*/ 2100 h 2437"/>
                <a:gd name="T76" fmla="*/ 821 w 1607"/>
                <a:gd name="T77" fmla="*/ 2206 h 2437"/>
                <a:gd name="T78" fmla="*/ 662 w 1607"/>
                <a:gd name="T79" fmla="*/ 2259 h 2437"/>
                <a:gd name="T80" fmla="*/ 485 w 1607"/>
                <a:gd name="T81" fmla="*/ 2242 h 2437"/>
                <a:gd name="T82" fmla="*/ 406 w 1607"/>
                <a:gd name="T83" fmla="*/ 2215 h 2437"/>
                <a:gd name="T84" fmla="*/ 274 w 1607"/>
                <a:gd name="T85" fmla="*/ 2100 h 2437"/>
                <a:gd name="T86" fmla="*/ 194 w 1607"/>
                <a:gd name="T87" fmla="*/ 1950 h 2437"/>
                <a:gd name="T88" fmla="*/ 177 w 1607"/>
                <a:gd name="T89" fmla="*/ 1862 h 2437"/>
                <a:gd name="T90" fmla="*/ 194 w 1607"/>
                <a:gd name="T91" fmla="*/ 1695 h 2437"/>
                <a:gd name="T92" fmla="*/ 230 w 1607"/>
                <a:gd name="T93" fmla="*/ 1606 h 2437"/>
                <a:gd name="T94" fmla="*/ 256 w 1607"/>
                <a:gd name="T95" fmla="*/ 1553 h 2437"/>
                <a:gd name="T96" fmla="*/ 344 w 1607"/>
                <a:gd name="T97" fmla="*/ 1465 h 2437"/>
                <a:gd name="T98" fmla="*/ 450 w 1607"/>
                <a:gd name="T99" fmla="*/ 1403 h 2437"/>
                <a:gd name="T100" fmla="*/ 565 w 1607"/>
                <a:gd name="T101" fmla="*/ 1368 h 2437"/>
                <a:gd name="T102" fmla="*/ 627 w 1607"/>
                <a:gd name="T103" fmla="*/ 1368 h 2437"/>
                <a:gd name="T104" fmla="*/ 724 w 1607"/>
                <a:gd name="T105" fmla="*/ 1377 h 2437"/>
                <a:gd name="T106" fmla="*/ 830 w 1607"/>
                <a:gd name="T107" fmla="*/ 1421 h 2437"/>
                <a:gd name="T108" fmla="*/ 900 w 1607"/>
                <a:gd name="T109" fmla="*/ 1465 h 2437"/>
                <a:gd name="T110" fmla="*/ 1006 w 1607"/>
                <a:gd name="T111" fmla="*/ 1597 h 2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07" h="2437">
                  <a:moveTo>
                    <a:pt x="1562" y="9"/>
                  </a:moveTo>
                  <a:lnTo>
                    <a:pt x="1562" y="9"/>
                  </a:lnTo>
                  <a:lnTo>
                    <a:pt x="1527" y="0"/>
                  </a:lnTo>
                  <a:lnTo>
                    <a:pt x="1491" y="9"/>
                  </a:lnTo>
                  <a:lnTo>
                    <a:pt x="1465" y="18"/>
                  </a:lnTo>
                  <a:lnTo>
                    <a:pt x="1447" y="44"/>
                  </a:lnTo>
                  <a:lnTo>
                    <a:pt x="821" y="1227"/>
                  </a:lnTo>
                  <a:lnTo>
                    <a:pt x="821" y="1227"/>
                  </a:lnTo>
                  <a:lnTo>
                    <a:pt x="706" y="1200"/>
                  </a:lnTo>
                  <a:lnTo>
                    <a:pt x="600" y="1191"/>
                  </a:lnTo>
                  <a:lnTo>
                    <a:pt x="494" y="1209"/>
                  </a:lnTo>
                  <a:lnTo>
                    <a:pt x="397" y="1236"/>
                  </a:lnTo>
                  <a:lnTo>
                    <a:pt x="300" y="1289"/>
                  </a:lnTo>
                  <a:lnTo>
                    <a:pt x="212" y="1350"/>
                  </a:lnTo>
                  <a:lnTo>
                    <a:pt x="132" y="1430"/>
                  </a:lnTo>
                  <a:lnTo>
                    <a:pt x="71" y="1527"/>
                  </a:lnTo>
                  <a:lnTo>
                    <a:pt x="71" y="1527"/>
                  </a:lnTo>
                  <a:lnTo>
                    <a:pt x="44" y="1580"/>
                  </a:lnTo>
                  <a:lnTo>
                    <a:pt x="27" y="1642"/>
                  </a:lnTo>
                  <a:lnTo>
                    <a:pt x="9" y="1703"/>
                  </a:lnTo>
                  <a:lnTo>
                    <a:pt x="0" y="1756"/>
                  </a:lnTo>
                  <a:lnTo>
                    <a:pt x="0" y="1818"/>
                  </a:lnTo>
                  <a:lnTo>
                    <a:pt x="0" y="1880"/>
                  </a:lnTo>
                  <a:lnTo>
                    <a:pt x="9" y="1942"/>
                  </a:lnTo>
                  <a:lnTo>
                    <a:pt x="27" y="2003"/>
                  </a:lnTo>
                  <a:lnTo>
                    <a:pt x="27" y="2003"/>
                  </a:lnTo>
                  <a:lnTo>
                    <a:pt x="44" y="2056"/>
                  </a:lnTo>
                  <a:lnTo>
                    <a:pt x="71" y="2118"/>
                  </a:lnTo>
                  <a:lnTo>
                    <a:pt x="106" y="2162"/>
                  </a:lnTo>
                  <a:lnTo>
                    <a:pt x="141" y="2215"/>
                  </a:lnTo>
                  <a:lnTo>
                    <a:pt x="177" y="2259"/>
                  </a:lnTo>
                  <a:lnTo>
                    <a:pt x="221" y="2295"/>
                  </a:lnTo>
                  <a:lnTo>
                    <a:pt x="274" y="2330"/>
                  </a:lnTo>
                  <a:lnTo>
                    <a:pt x="327" y="2365"/>
                  </a:lnTo>
                  <a:lnTo>
                    <a:pt x="327" y="2365"/>
                  </a:lnTo>
                  <a:lnTo>
                    <a:pt x="388" y="2401"/>
                  </a:lnTo>
                  <a:lnTo>
                    <a:pt x="459" y="2418"/>
                  </a:lnTo>
                  <a:lnTo>
                    <a:pt x="538" y="2436"/>
                  </a:lnTo>
                  <a:lnTo>
                    <a:pt x="609" y="2436"/>
                  </a:lnTo>
                  <a:lnTo>
                    <a:pt x="609" y="2436"/>
                  </a:lnTo>
                  <a:lnTo>
                    <a:pt x="688" y="2427"/>
                  </a:lnTo>
                  <a:lnTo>
                    <a:pt x="768" y="2418"/>
                  </a:lnTo>
                  <a:lnTo>
                    <a:pt x="847" y="2383"/>
                  </a:lnTo>
                  <a:lnTo>
                    <a:pt x="927" y="2348"/>
                  </a:lnTo>
                  <a:lnTo>
                    <a:pt x="997" y="2303"/>
                  </a:lnTo>
                  <a:lnTo>
                    <a:pt x="1059" y="2242"/>
                  </a:lnTo>
                  <a:lnTo>
                    <a:pt x="1112" y="2180"/>
                  </a:lnTo>
                  <a:lnTo>
                    <a:pt x="1156" y="2100"/>
                  </a:lnTo>
                  <a:lnTo>
                    <a:pt x="1156" y="2100"/>
                  </a:lnTo>
                  <a:lnTo>
                    <a:pt x="1182" y="2048"/>
                  </a:lnTo>
                  <a:lnTo>
                    <a:pt x="1209" y="1986"/>
                  </a:lnTo>
                  <a:lnTo>
                    <a:pt x="1218" y="1933"/>
                  </a:lnTo>
                  <a:lnTo>
                    <a:pt x="1235" y="1871"/>
                  </a:lnTo>
                  <a:lnTo>
                    <a:pt x="1235" y="1809"/>
                  </a:lnTo>
                  <a:lnTo>
                    <a:pt x="1235" y="1747"/>
                  </a:lnTo>
                  <a:lnTo>
                    <a:pt x="1218" y="1686"/>
                  </a:lnTo>
                  <a:lnTo>
                    <a:pt x="1209" y="1624"/>
                  </a:lnTo>
                  <a:lnTo>
                    <a:pt x="1209" y="1624"/>
                  </a:lnTo>
                  <a:lnTo>
                    <a:pt x="1165" y="1527"/>
                  </a:lnTo>
                  <a:lnTo>
                    <a:pt x="1121" y="1439"/>
                  </a:lnTo>
                  <a:lnTo>
                    <a:pt x="1050" y="1368"/>
                  </a:lnTo>
                  <a:lnTo>
                    <a:pt x="971" y="1306"/>
                  </a:lnTo>
                  <a:lnTo>
                    <a:pt x="1597" y="132"/>
                  </a:lnTo>
                  <a:lnTo>
                    <a:pt x="1597" y="132"/>
                  </a:lnTo>
                  <a:lnTo>
                    <a:pt x="1606" y="97"/>
                  </a:lnTo>
                  <a:lnTo>
                    <a:pt x="1606" y="62"/>
                  </a:lnTo>
                  <a:lnTo>
                    <a:pt x="1588" y="35"/>
                  </a:lnTo>
                  <a:lnTo>
                    <a:pt x="1562" y="9"/>
                  </a:lnTo>
                  <a:close/>
                  <a:moveTo>
                    <a:pt x="1041" y="1677"/>
                  </a:moveTo>
                  <a:lnTo>
                    <a:pt x="1041" y="1677"/>
                  </a:lnTo>
                  <a:lnTo>
                    <a:pt x="1059" y="1765"/>
                  </a:lnTo>
                  <a:lnTo>
                    <a:pt x="1059" y="1853"/>
                  </a:lnTo>
                  <a:lnTo>
                    <a:pt x="1041" y="1942"/>
                  </a:lnTo>
                  <a:lnTo>
                    <a:pt x="1006" y="2021"/>
                  </a:lnTo>
                  <a:lnTo>
                    <a:pt x="1006" y="2021"/>
                  </a:lnTo>
                  <a:lnTo>
                    <a:pt x="953" y="2100"/>
                  </a:lnTo>
                  <a:lnTo>
                    <a:pt x="891" y="2162"/>
                  </a:lnTo>
                  <a:lnTo>
                    <a:pt x="821" y="2206"/>
                  </a:lnTo>
                  <a:lnTo>
                    <a:pt x="741" y="2242"/>
                  </a:lnTo>
                  <a:lnTo>
                    <a:pt x="662" y="2259"/>
                  </a:lnTo>
                  <a:lnTo>
                    <a:pt x="574" y="2259"/>
                  </a:lnTo>
                  <a:lnTo>
                    <a:pt x="485" y="2242"/>
                  </a:lnTo>
                  <a:lnTo>
                    <a:pt x="406" y="2215"/>
                  </a:lnTo>
                  <a:lnTo>
                    <a:pt x="406" y="2215"/>
                  </a:lnTo>
                  <a:lnTo>
                    <a:pt x="335" y="2162"/>
                  </a:lnTo>
                  <a:lnTo>
                    <a:pt x="274" y="2100"/>
                  </a:lnTo>
                  <a:lnTo>
                    <a:pt x="221" y="2030"/>
                  </a:lnTo>
                  <a:lnTo>
                    <a:pt x="194" y="1950"/>
                  </a:lnTo>
                  <a:lnTo>
                    <a:pt x="194" y="1950"/>
                  </a:lnTo>
                  <a:lnTo>
                    <a:pt x="177" y="1862"/>
                  </a:lnTo>
                  <a:lnTo>
                    <a:pt x="177" y="1774"/>
                  </a:lnTo>
                  <a:lnTo>
                    <a:pt x="194" y="1695"/>
                  </a:lnTo>
                  <a:lnTo>
                    <a:pt x="230" y="1606"/>
                  </a:lnTo>
                  <a:lnTo>
                    <a:pt x="230" y="1606"/>
                  </a:lnTo>
                  <a:lnTo>
                    <a:pt x="230" y="1606"/>
                  </a:lnTo>
                  <a:lnTo>
                    <a:pt x="256" y="1553"/>
                  </a:lnTo>
                  <a:lnTo>
                    <a:pt x="300" y="1509"/>
                  </a:lnTo>
                  <a:lnTo>
                    <a:pt x="344" y="1465"/>
                  </a:lnTo>
                  <a:lnTo>
                    <a:pt x="397" y="1430"/>
                  </a:lnTo>
                  <a:lnTo>
                    <a:pt x="450" y="1403"/>
                  </a:lnTo>
                  <a:lnTo>
                    <a:pt x="503" y="1386"/>
                  </a:lnTo>
                  <a:lnTo>
                    <a:pt x="565" y="1368"/>
                  </a:lnTo>
                  <a:lnTo>
                    <a:pt x="627" y="1368"/>
                  </a:lnTo>
                  <a:lnTo>
                    <a:pt x="627" y="1368"/>
                  </a:lnTo>
                  <a:lnTo>
                    <a:pt x="680" y="1368"/>
                  </a:lnTo>
                  <a:lnTo>
                    <a:pt x="724" y="1377"/>
                  </a:lnTo>
                  <a:lnTo>
                    <a:pt x="777" y="1394"/>
                  </a:lnTo>
                  <a:lnTo>
                    <a:pt x="830" y="1421"/>
                  </a:lnTo>
                  <a:lnTo>
                    <a:pt x="830" y="1421"/>
                  </a:lnTo>
                  <a:lnTo>
                    <a:pt x="900" y="1465"/>
                  </a:lnTo>
                  <a:lnTo>
                    <a:pt x="962" y="1527"/>
                  </a:lnTo>
                  <a:lnTo>
                    <a:pt x="1006" y="1597"/>
                  </a:lnTo>
                  <a:lnTo>
                    <a:pt x="1041" y="167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Helvetica Neue Light"/>
              </a:endParaRPr>
            </a:p>
          </p:txBody>
        </p:sp>
        <p:sp>
          <p:nvSpPr>
            <p:cNvPr id="53" name="Freeform 2"/>
            <p:cNvSpPr>
              <a:spLocks noChangeArrowheads="1"/>
            </p:cNvSpPr>
            <p:nvPr/>
          </p:nvSpPr>
          <p:spPr bwMode="auto">
            <a:xfrm>
              <a:off x="6388100" y="1152525"/>
              <a:ext cx="2214563" cy="1135063"/>
            </a:xfrm>
            <a:custGeom>
              <a:avLst/>
              <a:gdLst>
                <a:gd name="T0" fmla="*/ 6150 w 6151"/>
                <a:gd name="T1" fmla="*/ 3054 h 3152"/>
                <a:gd name="T2" fmla="*/ 6088 w 6151"/>
                <a:gd name="T3" fmla="*/ 2436 h 3152"/>
                <a:gd name="T4" fmla="*/ 5903 w 6151"/>
                <a:gd name="T5" fmla="*/ 1862 h 3152"/>
                <a:gd name="T6" fmla="*/ 5621 w 6151"/>
                <a:gd name="T7" fmla="*/ 1342 h 3152"/>
                <a:gd name="T8" fmla="*/ 5250 w 6151"/>
                <a:gd name="T9" fmla="*/ 891 h 3152"/>
                <a:gd name="T10" fmla="*/ 4791 w 6151"/>
                <a:gd name="T11" fmla="*/ 521 h 3152"/>
                <a:gd name="T12" fmla="*/ 4271 w 6151"/>
                <a:gd name="T13" fmla="*/ 238 h 3152"/>
                <a:gd name="T14" fmla="*/ 3697 w 6151"/>
                <a:gd name="T15" fmla="*/ 62 h 3152"/>
                <a:gd name="T16" fmla="*/ 3079 w 6151"/>
                <a:gd name="T17" fmla="*/ 0 h 3152"/>
                <a:gd name="T18" fmla="*/ 3071 w 6151"/>
                <a:gd name="T19" fmla="*/ 0 h 3152"/>
                <a:gd name="T20" fmla="*/ 2603 w 6151"/>
                <a:gd name="T21" fmla="*/ 35 h 3152"/>
                <a:gd name="T22" fmla="*/ 2021 w 6151"/>
                <a:gd name="T23" fmla="*/ 185 h 3152"/>
                <a:gd name="T24" fmla="*/ 1482 w 6151"/>
                <a:gd name="T25" fmla="*/ 441 h 3152"/>
                <a:gd name="T26" fmla="*/ 1006 w 6151"/>
                <a:gd name="T27" fmla="*/ 794 h 3152"/>
                <a:gd name="T28" fmla="*/ 609 w 6151"/>
                <a:gd name="T29" fmla="*/ 1227 h 3152"/>
                <a:gd name="T30" fmla="*/ 300 w 6151"/>
                <a:gd name="T31" fmla="*/ 1730 h 3152"/>
                <a:gd name="T32" fmla="*/ 97 w 6151"/>
                <a:gd name="T33" fmla="*/ 2286 h 3152"/>
                <a:gd name="T34" fmla="*/ 0 w 6151"/>
                <a:gd name="T35" fmla="*/ 2895 h 3152"/>
                <a:gd name="T36" fmla="*/ 0 w 6151"/>
                <a:gd name="T37" fmla="*/ 3054 h 3152"/>
                <a:gd name="T38" fmla="*/ 0 w 6151"/>
                <a:gd name="T39" fmla="*/ 3063 h 3152"/>
                <a:gd name="T40" fmla="*/ 80 w 6151"/>
                <a:gd name="T41" fmla="*/ 3151 h 3152"/>
                <a:gd name="T42" fmla="*/ 821 w 6151"/>
                <a:gd name="T43" fmla="*/ 3142 h 3152"/>
                <a:gd name="T44" fmla="*/ 900 w 6151"/>
                <a:gd name="T45" fmla="*/ 3089 h 3152"/>
                <a:gd name="T46" fmla="*/ 882 w 6151"/>
                <a:gd name="T47" fmla="*/ 2992 h 3152"/>
                <a:gd name="T48" fmla="*/ 177 w 6151"/>
                <a:gd name="T49" fmla="*/ 2966 h 3152"/>
                <a:gd name="T50" fmla="*/ 247 w 6151"/>
                <a:gd name="T51" fmla="*/ 2418 h 3152"/>
                <a:gd name="T52" fmla="*/ 415 w 6151"/>
                <a:gd name="T53" fmla="*/ 1898 h 3152"/>
                <a:gd name="T54" fmla="*/ 680 w 6151"/>
                <a:gd name="T55" fmla="*/ 1430 h 3152"/>
                <a:gd name="T56" fmla="*/ 1015 w 6151"/>
                <a:gd name="T57" fmla="*/ 1024 h 3152"/>
                <a:gd name="T58" fmla="*/ 1482 w 6151"/>
                <a:gd name="T59" fmla="*/ 1492 h 3152"/>
                <a:gd name="T60" fmla="*/ 1571 w 6151"/>
                <a:gd name="T61" fmla="*/ 1509 h 3152"/>
                <a:gd name="T62" fmla="*/ 1632 w 6151"/>
                <a:gd name="T63" fmla="*/ 1430 h 3152"/>
                <a:gd name="T64" fmla="*/ 1156 w 6151"/>
                <a:gd name="T65" fmla="*/ 927 h 3152"/>
                <a:gd name="T66" fmla="*/ 1429 w 6151"/>
                <a:gd name="T67" fmla="*/ 688 h 3152"/>
                <a:gd name="T68" fmla="*/ 1862 w 6151"/>
                <a:gd name="T69" fmla="*/ 441 h 3152"/>
                <a:gd name="T70" fmla="*/ 2347 w 6151"/>
                <a:gd name="T71" fmla="*/ 265 h 3152"/>
                <a:gd name="T72" fmla="*/ 2859 w 6151"/>
                <a:gd name="T73" fmla="*/ 185 h 3152"/>
                <a:gd name="T74" fmla="*/ 2991 w 6151"/>
                <a:gd name="T75" fmla="*/ 847 h 3152"/>
                <a:gd name="T76" fmla="*/ 3071 w 6151"/>
                <a:gd name="T77" fmla="*/ 900 h 3152"/>
                <a:gd name="T78" fmla="*/ 3159 w 6151"/>
                <a:gd name="T79" fmla="*/ 821 h 3152"/>
                <a:gd name="T80" fmla="*/ 3432 w 6151"/>
                <a:gd name="T81" fmla="*/ 194 h 3152"/>
                <a:gd name="T82" fmla="*/ 3962 w 6151"/>
                <a:gd name="T83" fmla="*/ 309 h 3152"/>
                <a:gd name="T84" fmla="*/ 4447 w 6151"/>
                <a:gd name="T85" fmla="*/ 521 h 3152"/>
                <a:gd name="T86" fmla="*/ 4879 w 6151"/>
                <a:gd name="T87" fmla="*/ 803 h 3152"/>
                <a:gd name="T88" fmla="*/ 4703 w 6151"/>
                <a:gd name="T89" fmla="*/ 1333 h 3152"/>
                <a:gd name="T90" fmla="*/ 4703 w 6151"/>
                <a:gd name="T91" fmla="*/ 1456 h 3152"/>
                <a:gd name="T92" fmla="*/ 4765 w 6151"/>
                <a:gd name="T93" fmla="*/ 1483 h 3152"/>
                <a:gd name="T94" fmla="*/ 5197 w 6151"/>
                <a:gd name="T95" fmla="*/ 1094 h 3152"/>
                <a:gd name="T96" fmla="*/ 5506 w 6151"/>
                <a:gd name="T97" fmla="*/ 1500 h 3152"/>
                <a:gd name="T98" fmla="*/ 5753 w 6151"/>
                <a:gd name="T99" fmla="*/ 1951 h 3152"/>
                <a:gd name="T100" fmla="*/ 5903 w 6151"/>
                <a:gd name="T101" fmla="*/ 2436 h 3152"/>
                <a:gd name="T102" fmla="*/ 5974 w 6151"/>
                <a:gd name="T103" fmla="*/ 2966 h 3152"/>
                <a:gd name="T104" fmla="*/ 5268 w 6151"/>
                <a:gd name="T105" fmla="*/ 2992 h 3152"/>
                <a:gd name="T106" fmla="*/ 5250 w 6151"/>
                <a:gd name="T107" fmla="*/ 3089 h 3152"/>
                <a:gd name="T108" fmla="*/ 6026 w 6151"/>
                <a:gd name="T109" fmla="*/ 3142 h 3152"/>
                <a:gd name="T110" fmla="*/ 6062 w 6151"/>
                <a:gd name="T111" fmla="*/ 3151 h 3152"/>
                <a:gd name="T112" fmla="*/ 6150 w 6151"/>
                <a:gd name="T113" fmla="*/ 3063 h 3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151" h="3152">
                  <a:moveTo>
                    <a:pt x="6150" y="3054"/>
                  </a:moveTo>
                  <a:lnTo>
                    <a:pt x="6150" y="3054"/>
                  </a:lnTo>
                  <a:lnTo>
                    <a:pt x="6150" y="3054"/>
                  </a:lnTo>
                  <a:lnTo>
                    <a:pt x="6150" y="3054"/>
                  </a:lnTo>
                  <a:lnTo>
                    <a:pt x="6150" y="2895"/>
                  </a:lnTo>
                  <a:lnTo>
                    <a:pt x="6132" y="2736"/>
                  </a:lnTo>
                  <a:lnTo>
                    <a:pt x="6115" y="2586"/>
                  </a:lnTo>
                  <a:lnTo>
                    <a:pt x="6088" y="2436"/>
                  </a:lnTo>
                  <a:lnTo>
                    <a:pt x="6053" y="2286"/>
                  </a:lnTo>
                  <a:lnTo>
                    <a:pt x="6009" y="2145"/>
                  </a:lnTo>
                  <a:lnTo>
                    <a:pt x="5965" y="2004"/>
                  </a:lnTo>
                  <a:lnTo>
                    <a:pt x="5903" y="1862"/>
                  </a:lnTo>
                  <a:lnTo>
                    <a:pt x="5841" y="1730"/>
                  </a:lnTo>
                  <a:lnTo>
                    <a:pt x="5779" y="1598"/>
                  </a:lnTo>
                  <a:lnTo>
                    <a:pt x="5700" y="1465"/>
                  </a:lnTo>
                  <a:lnTo>
                    <a:pt x="5621" y="1342"/>
                  </a:lnTo>
                  <a:lnTo>
                    <a:pt x="5532" y="1227"/>
                  </a:lnTo>
                  <a:lnTo>
                    <a:pt x="5444" y="1112"/>
                  </a:lnTo>
                  <a:lnTo>
                    <a:pt x="5347" y="997"/>
                  </a:lnTo>
                  <a:lnTo>
                    <a:pt x="5250" y="891"/>
                  </a:lnTo>
                  <a:lnTo>
                    <a:pt x="5135" y="794"/>
                  </a:lnTo>
                  <a:lnTo>
                    <a:pt x="5029" y="697"/>
                  </a:lnTo>
                  <a:lnTo>
                    <a:pt x="4915" y="609"/>
                  </a:lnTo>
                  <a:lnTo>
                    <a:pt x="4791" y="521"/>
                  </a:lnTo>
                  <a:lnTo>
                    <a:pt x="4668" y="441"/>
                  </a:lnTo>
                  <a:lnTo>
                    <a:pt x="4535" y="371"/>
                  </a:lnTo>
                  <a:lnTo>
                    <a:pt x="4403" y="300"/>
                  </a:lnTo>
                  <a:lnTo>
                    <a:pt x="4271" y="238"/>
                  </a:lnTo>
                  <a:lnTo>
                    <a:pt x="4129" y="185"/>
                  </a:lnTo>
                  <a:lnTo>
                    <a:pt x="3988" y="132"/>
                  </a:lnTo>
                  <a:lnTo>
                    <a:pt x="3838" y="97"/>
                  </a:lnTo>
                  <a:lnTo>
                    <a:pt x="3697" y="62"/>
                  </a:lnTo>
                  <a:lnTo>
                    <a:pt x="3538" y="35"/>
                  </a:lnTo>
                  <a:lnTo>
                    <a:pt x="3388" y="18"/>
                  </a:lnTo>
                  <a:lnTo>
                    <a:pt x="3229" y="0"/>
                  </a:lnTo>
                  <a:lnTo>
                    <a:pt x="3079" y="0"/>
                  </a:lnTo>
                  <a:lnTo>
                    <a:pt x="3079" y="0"/>
                  </a:lnTo>
                  <a:lnTo>
                    <a:pt x="3071" y="0"/>
                  </a:lnTo>
                  <a:lnTo>
                    <a:pt x="3071" y="0"/>
                  </a:lnTo>
                  <a:lnTo>
                    <a:pt x="3071" y="0"/>
                  </a:lnTo>
                  <a:lnTo>
                    <a:pt x="3071" y="0"/>
                  </a:lnTo>
                  <a:lnTo>
                    <a:pt x="2912" y="0"/>
                  </a:lnTo>
                  <a:lnTo>
                    <a:pt x="2762" y="18"/>
                  </a:lnTo>
                  <a:lnTo>
                    <a:pt x="2603" y="35"/>
                  </a:lnTo>
                  <a:lnTo>
                    <a:pt x="2453" y="62"/>
                  </a:lnTo>
                  <a:lnTo>
                    <a:pt x="2303" y="97"/>
                  </a:lnTo>
                  <a:lnTo>
                    <a:pt x="2162" y="132"/>
                  </a:lnTo>
                  <a:lnTo>
                    <a:pt x="2021" y="185"/>
                  </a:lnTo>
                  <a:lnTo>
                    <a:pt x="1879" y="238"/>
                  </a:lnTo>
                  <a:lnTo>
                    <a:pt x="1747" y="300"/>
                  </a:lnTo>
                  <a:lnTo>
                    <a:pt x="1615" y="371"/>
                  </a:lnTo>
                  <a:lnTo>
                    <a:pt x="1482" y="441"/>
                  </a:lnTo>
                  <a:lnTo>
                    <a:pt x="1359" y="521"/>
                  </a:lnTo>
                  <a:lnTo>
                    <a:pt x="1235" y="609"/>
                  </a:lnTo>
                  <a:lnTo>
                    <a:pt x="1121" y="697"/>
                  </a:lnTo>
                  <a:lnTo>
                    <a:pt x="1006" y="794"/>
                  </a:lnTo>
                  <a:lnTo>
                    <a:pt x="900" y="891"/>
                  </a:lnTo>
                  <a:lnTo>
                    <a:pt x="803" y="997"/>
                  </a:lnTo>
                  <a:lnTo>
                    <a:pt x="706" y="1112"/>
                  </a:lnTo>
                  <a:lnTo>
                    <a:pt x="609" y="1227"/>
                  </a:lnTo>
                  <a:lnTo>
                    <a:pt x="530" y="1342"/>
                  </a:lnTo>
                  <a:lnTo>
                    <a:pt x="450" y="1465"/>
                  </a:lnTo>
                  <a:lnTo>
                    <a:pt x="371" y="1598"/>
                  </a:lnTo>
                  <a:lnTo>
                    <a:pt x="300" y="1730"/>
                  </a:lnTo>
                  <a:lnTo>
                    <a:pt x="238" y="1862"/>
                  </a:lnTo>
                  <a:lnTo>
                    <a:pt x="185" y="2004"/>
                  </a:lnTo>
                  <a:lnTo>
                    <a:pt x="141" y="2145"/>
                  </a:lnTo>
                  <a:lnTo>
                    <a:pt x="97" y="2286"/>
                  </a:lnTo>
                  <a:lnTo>
                    <a:pt x="62" y="2436"/>
                  </a:lnTo>
                  <a:lnTo>
                    <a:pt x="35" y="2586"/>
                  </a:lnTo>
                  <a:lnTo>
                    <a:pt x="18" y="2736"/>
                  </a:lnTo>
                  <a:lnTo>
                    <a:pt x="0" y="2895"/>
                  </a:lnTo>
                  <a:lnTo>
                    <a:pt x="0" y="3054"/>
                  </a:lnTo>
                  <a:lnTo>
                    <a:pt x="0" y="3054"/>
                  </a:lnTo>
                  <a:lnTo>
                    <a:pt x="0" y="3054"/>
                  </a:lnTo>
                  <a:lnTo>
                    <a:pt x="0" y="3054"/>
                  </a:lnTo>
                  <a:lnTo>
                    <a:pt x="0" y="3054"/>
                  </a:lnTo>
                  <a:lnTo>
                    <a:pt x="0" y="3054"/>
                  </a:lnTo>
                  <a:lnTo>
                    <a:pt x="0" y="3063"/>
                  </a:lnTo>
                  <a:lnTo>
                    <a:pt x="0" y="3063"/>
                  </a:lnTo>
                  <a:lnTo>
                    <a:pt x="0" y="3098"/>
                  </a:lnTo>
                  <a:lnTo>
                    <a:pt x="18" y="3124"/>
                  </a:lnTo>
                  <a:lnTo>
                    <a:pt x="53" y="3142"/>
                  </a:lnTo>
                  <a:lnTo>
                    <a:pt x="80" y="3151"/>
                  </a:lnTo>
                  <a:lnTo>
                    <a:pt x="80" y="3151"/>
                  </a:lnTo>
                  <a:lnTo>
                    <a:pt x="106" y="3151"/>
                  </a:lnTo>
                  <a:lnTo>
                    <a:pt x="124" y="3142"/>
                  </a:lnTo>
                  <a:lnTo>
                    <a:pt x="821" y="3142"/>
                  </a:lnTo>
                  <a:lnTo>
                    <a:pt x="821" y="3142"/>
                  </a:lnTo>
                  <a:lnTo>
                    <a:pt x="856" y="3133"/>
                  </a:lnTo>
                  <a:lnTo>
                    <a:pt x="882" y="3116"/>
                  </a:lnTo>
                  <a:lnTo>
                    <a:pt x="900" y="3089"/>
                  </a:lnTo>
                  <a:lnTo>
                    <a:pt x="909" y="3054"/>
                  </a:lnTo>
                  <a:lnTo>
                    <a:pt x="909" y="3054"/>
                  </a:lnTo>
                  <a:lnTo>
                    <a:pt x="900" y="3019"/>
                  </a:lnTo>
                  <a:lnTo>
                    <a:pt x="882" y="2992"/>
                  </a:lnTo>
                  <a:lnTo>
                    <a:pt x="856" y="2974"/>
                  </a:lnTo>
                  <a:lnTo>
                    <a:pt x="821" y="2966"/>
                  </a:lnTo>
                  <a:lnTo>
                    <a:pt x="177" y="2966"/>
                  </a:lnTo>
                  <a:lnTo>
                    <a:pt x="177" y="2966"/>
                  </a:lnTo>
                  <a:lnTo>
                    <a:pt x="185" y="2824"/>
                  </a:lnTo>
                  <a:lnTo>
                    <a:pt x="194" y="2683"/>
                  </a:lnTo>
                  <a:lnTo>
                    <a:pt x="221" y="2551"/>
                  </a:lnTo>
                  <a:lnTo>
                    <a:pt x="247" y="2418"/>
                  </a:lnTo>
                  <a:lnTo>
                    <a:pt x="282" y="2286"/>
                  </a:lnTo>
                  <a:lnTo>
                    <a:pt x="318" y="2154"/>
                  </a:lnTo>
                  <a:lnTo>
                    <a:pt x="371" y="2021"/>
                  </a:lnTo>
                  <a:lnTo>
                    <a:pt x="415" y="1898"/>
                  </a:lnTo>
                  <a:lnTo>
                    <a:pt x="477" y="1783"/>
                  </a:lnTo>
                  <a:lnTo>
                    <a:pt x="538" y="1659"/>
                  </a:lnTo>
                  <a:lnTo>
                    <a:pt x="609" y="1545"/>
                  </a:lnTo>
                  <a:lnTo>
                    <a:pt x="680" y="1430"/>
                  </a:lnTo>
                  <a:lnTo>
                    <a:pt x="759" y="1324"/>
                  </a:lnTo>
                  <a:lnTo>
                    <a:pt x="838" y="1218"/>
                  </a:lnTo>
                  <a:lnTo>
                    <a:pt x="927" y="1121"/>
                  </a:lnTo>
                  <a:lnTo>
                    <a:pt x="1015" y="1024"/>
                  </a:lnTo>
                  <a:lnTo>
                    <a:pt x="1015" y="1024"/>
                  </a:lnTo>
                  <a:lnTo>
                    <a:pt x="1041" y="1050"/>
                  </a:lnTo>
                  <a:lnTo>
                    <a:pt x="1482" y="1492"/>
                  </a:lnTo>
                  <a:lnTo>
                    <a:pt x="1482" y="1492"/>
                  </a:lnTo>
                  <a:lnTo>
                    <a:pt x="1509" y="1509"/>
                  </a:lnTo>
                  <a:lnTo>
                    <a:pt x="1544" y="1518"/>
                  </a:lnTo>
                  <a:lnTo>
                    <a:pt x="1544" y="1518"/>
                  </a:lnTo>
                  <a:lnTo>
                    <a:pt x="1571" y="1509"/>
                  </a:lnTo>
                  <a:lnTo>
                    <a:pt x="1606" y="1492"/>
                  </a:lnTo>
                  <a:lnTo>
                    <a:pt x="1606" y="1492"/>
                  </a:lnTo>
                  <a:lnTo>
                    <a:pt x="1624" y="1465"/>
                  </a:lnTo>
                  <a:lnTo>
                    <a:pt x="1632" y="1430"/>
                  </a:lnTo>
                  <a:lnTo>
                    <a:pt x="1624" y="1395"/>
                  </a:lnTo>
                  <a:lnTo>
                    <a:pt x="1606" y="1368"/>
                  </a:lnTo>
                  <a:lnTo>
                    <a:pt x="1156" y="927"/>
                  </a:lnTo>
                  <a:lnTo>
                    <a:pt x="1156" y="927"/>
                  </a:lnTo>
                  <a:lnTo>
                    <a:pt x="1138" y="918"/>
                  </a:lnTo>
                  <a:lnTo>
                    <a:pt x="1138" y="918"/>
                  </a:lnTo>
                  <a:lnTo>
                    <a:pt x="1332" y="759"/>
                  </a:lnTo>
                  <a:lnTo>
                    <a:pt x="1429" y="688"/>
                  </a:lnTo>
                  <a:lnTo>
                    <a:pt x="1535" y="618"/>
                  </a:lnTo>
                  <a:lnTo>
                    <a:pt x="1641" y="556"/>
                  </a:lnTo>
                  <a:lnTo>
                    <a:pt x="1756" y="494"/>
                  </a:lnTo>
                  <a:lnTo>
                    <a:pt x="1862" y="441"/>
                  </a:lnTo>
                  <a:lnTo>
                    <a:pt x="1985" y="388"/>
                  </a:lnTo>
                  <a:lnTo>
                    <a:pt x="2100" y="344"/>
                  </a:lnTo>
                  <a:lnTo>
                    <a:pt x="2224" y="300"/>
                  </a:lnTo>
                  <a:lnTo>
                    <a:pt x="2347" y="265"/>
                  </a:lnTo>
                  <a:lnTo>
                    <a:pt x="2471" y="238"/>
                  </a:lnTo>
                  <a:lnTo>
                    <a:pt x="2594" y="212"/>
                  </a:lnTo>
                  <a:lnTo>
                    <a:pt x="2727" y="194"/>
                  </a:lnTo>
                  <a:lnTo>
                    <a:pt x="2859" y="185"/>
                  </a:lnTo>
                  <a:lnTo>
                    <a:pt x="2991" y="177"/>
                  </a:lnTo>
                  <a:lnTo>
                    <a:pt x="2991" y="821"/>
                  </a:lnTo>
                  <a:lnTo>
                    <a:pt x="2991" y="821"/>
                  </a:lnTo>
                  <a:lnTo>
                    <a:pt x="2991" y="847"/>
                  </a:lnTo>
                  <a:lnTo>
                    <a:pt x="3009" y="883"/>
                  </a:lnTo>
                  <a:lnTo>
                    <a:pt x="3044" y="900"/>
                  </a:lnTo>
                  <a:lnTo>
                    <a:pt x="3071" y="900"/>
                  </a:lnTo>
                  <a:lnTo>
                    <a:pt x="3071" y="900"/>
                  </a:lnTo>
                  <a:lnTo>
                    <a:pt x="3106" y="900"/>
                  </a:lnTo>
                  <a:lnTo>
                    <a:pt x="3132" y="883"/>
                  </a:lnTo>
                  <a:lnTo>
                    <a:pt x="3159" y="847"/>
                  </a:lnTo>
                  <a:lnTo>
                    <a:pt x="3159" y="821"/>
                  </a:lnTo>
                  <a:lnTo>
                    <a:pt x="3159" y="177"/>
                  </a:lnTo>
                  <a:lnTo>
                    <a:pt x="3159" y="177"/>
                  </a:lnTo>
                  <a:lnTo>
                    <a:pt x="3300" y="185"/>
                  </a:lnTo>
                  <a:lnTo>
                    <a:pt x="3432" y="194"/>
                  </a:lnTo>
                  <a:lnTo>
                    <a:pt x="3574" y="221"/>
                  </a:lnTo>
                  <a:lnTo>
                    <a:pt x="3706" y="247"/>
                  </a:lnTo>
                  <a:lnTo>
                    <a:pt x="3829" y="274"/>
                  </a:lnTo>
                  <a:lnTo>
                    <a:pt x="3962" y="309"/>
                  </a:lnTo>
                  <a:lnTo>
                    <a:pt x="4085" y="353"/>
                  </a:lnTo>
                  <a:lnTo>
                    <a:pt x="4209" y="406"/>
                  </a:lnTo>
                  <a:lnTo>
                    <a:pt x="4324" y="459"/>
                  </a:lnTo>
                  <a:lnTo>
                    <a:pt x="4447" y="521"/>
                  </a:lnTo>
                  <a:lnTo>
                    <a:pt x="4562" y="583"/>
                  </a:lnTo>
                  <a:lnTo>
                    <a:pt x="4668" y="653"/>
                  </a:lnTo>
                  <a:lnTo>
                    <a:pt x="4774" y="724"/>
                  </a:lnTo>
                  <a:lnTo>
                    <a:pt x="4879" y="803"/>
                  </a:lnTo>
                  <a:lnTo>
                    <a:pt x="4976" y="883"/>
                  </a:lnTo>
                  <a:lnTo>
                    <a:pt x="5074" y="971"/>
                  </a:lnTo>
                  <a:lnTo>
                    <a:pt x="4703" y="1333"/>
                  </a:lnTo>
                  <a:lnTo>
                    <a:pt x="4703" y="1333"/>
                  </a:lnTo>
                  <a:lnTo>
                    <a:pt x="4685" y="1368"/>
                  </a:lnTo>
                  <a:lnTo>
                    <a:pt x="4685" y="1395"/>
                  </a:lnTo>
                  <a:lnTo>
                    <a:pt x="4685" y="1430"/>
                  </a:lnTo>
                  <a:lnTo>
                    <a:pt x="4703" y="1456"/>
                  </a:lnTo>
                  <a:lnTo>
                    <a:pt x="4703" y="1456"/>
                  </a:lnTo>
                  <a:lnTo>
                    <a:pt x="4738" y="1483"/>
                  </a:lnTo>
                  <a:lnTo>
                    <a:pt x="4765" y="1483"/>
                  </a:lnTo>
                  <a:lnTo>
                    <a:pt x="4765" y="1483"/>
                  </a:lnTo>
                  <a:lnTo>
                    <a:pt x="4800" y="1483"/>
                  </a:lnTo>
                  <a:lnTo>
                    <a:pt x="4826" y="1465"/>
                  </a:lnTo>
                  <a:lnTo>
                    <a:pt x="5197" y="1094"/>
                  </a:lnTo>
                  <a:lnTo>
                    <a:pt x="5197" y="1094"/>
                  </a:lnTo>
                  <a:lnTo>
                    <a:pt x="5285" y="1192"/>
                  </a:lnTo>
                  <a:lnTo>
                    <a:pt x="5365" y="1289"/>
                  </a:lnTo>
                  <a:lnTo>
                    <a:pt x="5435" y="1395"/>
                  </a:lnTo>
                  <a:lnTo>
                    <a:pt x="5506" y="1500"/>
                  </a:lnTo>
                  <a:lnTo>
                    <a:pt x="5576" y="1606"/>
                  </a:lnTo>
                  <a:lnTo>
                    <a:pt x="5638" y="1712"/>
                  </a:lnTo>
                  <a:lnTo>
                    <a:pt x="5700" y="1827"/>
                  </a:lnTo>
                  <a:lnTo>
                    <a:pt x="5753" y="1951"/>
                  </a:lnTo>
                  <a:lnTo>
                    <a:pt x="5797" y="2065"/>
                  </a:lnTo>
                  <a:lnTo>
                    <a:pt x="5841" y="2189"/>
                  </a:lnTo>
                  <a:lnTo>
                    <a:pt x="5876" y="2312"/>
                  </a:lnTo>
                  <a:lnTo>
                    <a:pt x="5903" y="2436"/>
                  </a:lnTo>
                  <a:lnTo>
                    <a:pt x="5929" y="2568"/>
                  </a:lnTo>
                  <a:lnTo>
                    <a:pt x="5956" y="2701"/>
                  </a:lnTo>
                  <a:lnTo>
                    <a:pt x="5965" y="2833"/>
                  </a:lnTo>
                  <a:lnTo>
                    <a:pt x="5974" y="2966"/>
                  </a:lnTo>
                  <a:lnTo>
                    <a:pt x="5329" y="2966"/>
                  </a:lnTo>
                  <a:lnTo>
                    <a:pt x="5329" y="2966"/>
                  </a:lnTo>
                  <a:lnTo>
                    <a:pt x="5294" y="2974"/>
                  </a:lnTo>
                  <a:lnTo>
                    <a:pt x="5268" y="2992"/>
                  </a:lnTo>
                  <a:lnTo>
                    <a:pt x="5250" y="3019"/>
                  </a:lnTo>
                  <a:lnTo>
                    <a:pt x="5241" y="3054"/>
                  </a:lnTo>
                  <a:lnTo>
                    <a:pt x="5241" y="3054"/>
                  </a:lnTo>
                  <a:lnTo>
                    <a:pt x="5250" y="3089"/>
                  </a:lnTo>
                  <a:lnTo>
                    <a:pt x="5268" y="3116"/>
                  </a:lnTo>
                  <a:lnTo>
                    <a:pt x="5294" y="3133"/>
                  </a:lnTo>
                  <a:lnTo>
                    <a:pt x="5329" y="3142"/>
                  </a:lnTo>
                  <a:lnTo>
                    <a:pt x="6026" y="3142"/>
                  </a:lnTo>
                  <a:lnTo>
                    <a:pt x="6026" y="3142"/>
                  </a:lnTo>
                  <a:lnTo>
                    <a:pt x="6044" y="3151"/>
                  </a:lnTo>
                  <a:lnTo>
                    <a:pt x="6062" y="3151"/>
                  </a:lnTo>
                  <a:lnTo>
                    <a:pt x="6062" y="3151"/>
                  </a:lnTo>
                  <a:lnTo>
                    <a:pt x="6097" y="3142"/>
                  </a:lnTo>
                  <a:lnTo>
                    <a:pt x="6124" y="3124"/>
                  </a:lnTo>
                  <a:lnTo>
                    <a:pt x="6150" y="3098"/>
                  </a:lnTo>
                  <a:lnTo>
                    <a:pt x="6150" y="3063"/>
                  </a:lnTo>
                  <a:lnTo>
                    <a:pt x="6150" y="3063"/>
                  </a:lnTo>
                  <a:lnTo>
                    <a:pt x="6150" y="305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Helvetica Neue Light"/>
              </a:endParaRPr>
            </a:p>
          </p:txBody>
        </p:sp>
      </p:grpSp>
      <p:sp>
        <p:nvSpPr>
          <p:cNvPr id="54" name="Freeform 6"/>
          <p:cNvSpPr>
            <a:spLocks noChangeAspect="1" noChangeArrowheads="1"/>
          </p:cNvSpPr>
          <p:nvPr/>
        </p:nvSpPr>
        <p:spPr bwMode="auto">
          <a:xfrm>
            <a:off x="9569748" y="5219677"/>
            <a:ext cx="473763" cy="473113"/>
          </a:xfrm>
          <a:custGeom>
            <a:avLst/>
            <a:gdLst>
              <a:gd name="T0" fmla="*/ 6053 w 6425"/>
              <a:gd name="T1" fmla="*/ 3194 h 6416"/>
              <a:gd name="T2" fmla="*/ 4924 w 6425"/>
              <a:gd name="T3" fmla="*/ 3035 h 6416"/>
              <a:gd name="T4" fmla="*/ 4791 w 6425"/>
              <a:gd name="T5" fmla="*/ 2585 h 6416"/>
              <a:gd name="T6" fmla="*/ 4535 w 6425"/>
              <a:gd name="T7" fmla="*/ 2197 h 6416"/>
              <a:gd name="T8" fmla="*/ 4200 w 6425"/>
              <a:gd name="T9" fmla="*/ 1888 h 6416"/>
              <a:gd name="T10" fmla="*/ 3777 w 6425"/>
              <a:gd name="T11" fmla="*/ 1676 h 6416"/>
              <a:gd name="T12" fmla="*/ 3309 w 6425"/>
              <a:gd name="T13" fmla="*/ 1588 h 6416"/>
              <a:gd name="T14" fmla="*/ 3962 w 6425"/>
              <a:gd name="T15" fmla="*/ 803 h 6416"/>
              <a:gd name="T16" fmla="*/ 2594 w 6425"/>
              <a:gd name="T17" fmla="*/ 926 h 6416"/>
              <a:gd name="T18" fmla="*/ 3124 w 6425"/>
              <a:gd name="T19" fmla="*/ 1588 h 6416"/>
              <a:gd name="T20" fmla="*/ 2647 w 6425"/>
              <a:gd name="T21" fmla="*/ 1676 h 6416"/>
              <a:gd name="T22" fmla="*/ 2232 w 6425"/>
              <a:gd name="T23" fmla="*/ 1888 h 6416"/>
              <a:gd name="T24" fmla="*/ 1888 w 6425"/>
              <a:gd name="T25" fmla="*/ 2197 h 6416"/>
              <a:gd name="T26" fmla="*/ 1641 w 6425"/>
              <a:gd name="T27" fmla="*/ 2585 h 6416"/>
              <a:gd name="T28" fmla="*/ 1509 w 6425"/>
              <a:gd name="T29" fmla="*/ 3035 h 6416"/>
              <a:gd name="T30" fmla="*/ 935 w 6425"/>
              <a:gd name="T31" fmla="*/ 2665 h 6416"/>
              <a:gd name="T32" fmla="*/ 812 w 6425"/>
              <a:gd name="T33" fmla="*/ 4041 h 6416"/>
              <a:gd name="T34" fmla="*/ 1491 w 6425"/>
              <a:gd name="T35" fmla="*/ 3379 h 6416"/>
              <a:gd name="T36" fmla="*/ 1535 w 6425"/>
              <a:gd name="T37" fmla="*/ 3697 h 6416"/>
              <a:gd name="T38" fmla="*/ 1712 w 6425"/>
              <a:gd name="T39" fmla="*/ 4129 h 6416"/>
              <a:gd name="T40" fmla="*/ 1994 w 6425"/>
              <a:gd name="T41" fmla="*/ 4491 h 6416"/>
              <a:gd name="T42" fmla="*/ 2365 w 6425"/>
              <a:gd name="T43" fmla="*/ 4765 h 6416"/>
              <a:gd name="T44" fmla="*/ 2797 w 6425"/>
              <a:gd name="T45" fmla="*/ 4941 h 6416"/>
              <a:gd name="T46" fmla="*/ 3124 w 6425"/>
              <a:gd name="T47" fmla="*/ 6053 h 6416"/>
              <a:gd name="T48" fmla="*/ 3212 w 6425"/>
              <a:gd name="T49" fmla="*/ 6415 h 6416"/>
              <a:gd name="T50" fmla="*/ 3309 w 6425"/>
              <a:gd name="T51" fmla="*/ 6053 h 6416"/>
              <a:gd name="T52" fmla="*/ 3468 w 6425"/>
              <a:gd name="T53" fmla="*/ 4968 h 6416"/>
              <a:gd name="T54" fmla="*/ 3927 w 6425"/>
              <a:gd name="T55" fmla="*/ 4835 h 6416"/>
              <a:gd name="T56" fmla="*/ 4324 w 6425"/>
              <a:gd name="T57" fmla="*/ 4597 h 6416"/>
              <a:gd name="T58" fmla="*/ 4632 w 6425"/>
              <a:gd name="T59" fmla="*/ 4253 h 6416"/>
              <a:gd name="T60" fmla="*/ 4844 w 6425"/>
              <a:gd name="T61" fmla="*/ 3847 h 6416"/>
              <a:gd name="T62" fmla="*/ 4941 w 6425"/>
              <a:gd name="T63" fmla="*/ 3379 h 6416"/>
              <a:gd name="T64" fmla="*/ 5612 w 6425"/>
              <a:gd name="T65" fmla="*/ 4041 h 6416"/>
              <a:gd name="T66" fmla="*/ 3309 w 6425"/>
              <a:gd name="T67" fmla="*/ 4800 h 6416"/>
              <a:gd name="T68" fmla="*/ 3124 w 6425"/>
              <a:gd name="T69" fmla="*/ 4800 h 6416"/>
              <a:gd name="T70" fmla="*/ 2824 w 6425"/>
              <a:gd name="T71" fmla="*/ 4756 h 6416"/>
              <a:gd name="T72" fmla="*/ 2427 w 6425"/>
              <a:gd name="T73" fmla="*/ 4597 h 6416"/>
              <a:gd name="T74" fmla="*/ 2091 w 6425"/>
              <a:gd name="T75" fmla="*/ 4332 h 6416"/>
              <a:gd name="T76" fmla="*/ 1844 w 6425"/>
              <a:gd name="T77" fmla="*/ 3988 h 6416"/>
              <a:gd name="T78" fmla="*/ 1703 w 6425"/>
              <a:gd name="T79" fmla="*/ 3582 h 6416"/>
              <a:gd name="T80" fmla="*/ 1668 w 6425"/>
              <a:gd name="T81" fmla="*/ 3282 h 6416"/>
              <a:gd name="T82" fmla="*/ 1738 w 6425"/>
              <a:gd name="T83" fmla="*/ 2832 h 6416"/>
              <a:gd name="T84" fmla="*/ 1932 w 6425"/>
              <a:gd name="T85" fmla="*/ 2435 h 6416"/>
              <a:gd name="T86" fmla="*/ 2232 w 6425"/>
              <a:gd name="T87" fmla="*/ 2109 h 6416"/>
              <a:gd name="T88" fmla="*/ 2612 w 6425"/>
              <a:gd name="T89" fmla="*/ 1888 h 6416"/>
              <a:gd name="T90" fmla="*/ 3053 w 6425"/>
              <a:gd name="T91" fmla="*/ 1773 h 6416"/>
              <a:gd name="T92" fmla="*/ 3371 w 6425"/>
              <a:gd name="T93" fmla="*/ 1773 h 6416"/>
              <a:gd name="T94" fmla="*/ 3812 w 6425"/>
              <a:gd name="T95" fmla="*/ 1888 h 6416"/>
              <a:gd name="T96" fmla="*/ 4191 w 6425"/>
              <a:gd name="T97" fmla="*/ 2109 h 6416"/>
              <a:gd name="T98" fmla="*/ 4491 w 6425"/>
              <a:gd name="T99" fmla="*/ 2435 h 6416"/>
              <a:gd name="T100" fmla="*/ 4685 w 6425"/>
              <a:gd name="T101" fmla="*/ 2832 h 6416"/>
              <a:gd name="T102" fmla="*/ 4756 w 6425"/>
              <a:gd name="T103" fmla="*/ 3282 h 6416"/>
              <a:gd name="T104" fmla="*/ 4729 w 6425"/>
              <a:gd name="T105" fmla="*/ 3582 h 6416"/>
              <a:gd name="T106" fmla="*/ 4579 w 6425"/>
              <a:gd name="T107" fmla="*/ 3988 h 6416"/>
              <a:gd name="T108" fmla="*/ 4332 w 6425"/>
              <a:gd name="T109" fmla="*/ 4332 h 6416"/>
              <a:gd name="T110" fmla="*/ 3997 w 6425"/>
              <a:gd name="T111" fmla="*/ 4597 h 6416"/>
              <a:gd name="T112" fmla="*/ 3600 w 6425"/>
              <a:gd name="T113" fmla="*/ 4756 h 6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6425" h="6416">
                <a:moveTo>
                  <a:pt x="5612" y="2532"/>
                </a:moveTo>
                <a:lnTo>
                  <a:pt x="5488" y="2665"/>
                </a:lnTo>
                <a:lnTo>
                  <a:pt x="6053" y="3194"/>
                </a:lnTo>
                <a:lnTo>
                  <a:pt x="4941" y="3194"/>
                </a:lnTo>
                <a:lnTo>
                  <a:pt x="4941" y="3194"/>
                </a:lnTo>
                <a:lnTo>
                  <a:pt x="4924" y="3035"/>
                </a:lnTo>
                <a:lnTo>
                  <a:pt x="4888" y="2876"/>
                </a:lnTo>
                <a:lnTo>
                  <a:pt x="4844" y="2726"/>
                </a:lnTo>
                <a:lnTo>
                  <a:pt x="4791" y="2585"/>
                </a:lnTo>
                <a:lnTo>
                  <a:pt x="4721" y="2444"/>
                </a:lnTo>
                <a:lnTo>
                  <a:pt x="4632" y="2312"/>
                </a:lnTo>
                <a:lnTo>
                  <a:pt x="4535" y="2197"/>
                </a:lnTo>
                <a:lnTo>
                  <a:pt x="4438" y="2082"/>
                </a:lnTo>
                <a:lnTo>
                  <a:pt x="4324" y="1976"/>
                </a:lnTo>
                <a:lnTo>
                  <a:pt x="4200" y="1888"/>
                </a:lnTo>
                <a:lnTo>
                  <a:pt x="4068" y="1800"/>
                </a:lnTo>
                <a:lnTo>
                  <a:pt x="3927" y="1729"/>
                </a:lnTo>
                <a:lnTo>
                  <a:pt x="3777" y="1676"/>
                </a:lnTo>
                <a:lnTo>
                  <a:pt x="3627" y="1632"/>
                </a:lnTo>
                <a:lnTo>
                  <a:pt x="3468" y="1597"/>
                </a:lnTo>
                <a:lnTo>
                  <a:pt x="3309" y="1588"/>
                </a:lnTo>
                <a:lnTo>
                  <a:pt x="3309" y="361"/>
                </a:lnTo>
                <a:lnTo>
                  <a:pt x="3829" y="926"/>
                </a:lnTo>
                <a:lnTo>
                  <a:pt x="3962" y="803"/>
                </a:lnTo>
                <a:lnTo>
                  <a:pt x="3212" y="0"/>
                </a:lnTo>
                <a:lnTo>
                  <a:pt x="2462" y="803"/>
                </a:lnTo>
                <a:lnTo>
                  <a:pt x="2594" y="926"/>
                </a:lnTo>
                <a:lnTo>
                  <a:pt x="3124" y="361"/>
                </a:lnTo>
                <a:lnTo>
                  <a:pt x="3124" y="1588"/>
                </a:lnTo>
                <a:lnTo>
                  <a:pt x="3124" y="1588"/>
                </a:lnTo>
                <a:lnTo>
                  <a:pt x="2956" y="1597"/>
                </a:lnTo>
                <a:lnTo>
                  <a:pt x="2797" y="1632"/>
                </a:lnTo>
                <a:lnTo>
                  <a:pt x="2647" y="1676"/>
                </a:lnTo>
                <a:lnTo>
                  <a:pt x="2506" y="1729"/>
                </a:lnTo>
                <a:lnTo>
                  <a:pt x="2365" y="1800"/>
                </a:lnTo>
                <a:lnTo>
                  <a:pt x="2232" y="1888"/>
                </a:lnTo>
                <a:lnTo>
                  <a:pt x="2109" y="1976"/>
                </a:lnTo>
                <a:lnTo>
                  <a:pt x="1994" y="2082"/>
                </a:lnTo>
                <a:lnTo>
                  <a:pt x="1888" y="2197"/>
                </a:lnTo>
                <a:lnTo>
                  <a:pt x="1791" y="2312"/>
                </a:lnTo>
                <a:lnTo>
                  <a:pt x="1712" y="2444"/>
                </a:lnTo>
                <a:lnTo>
                  <a:pt x="1641" y="2585"/>
                </a:lnTo>
                <a:lnTo>
                  <a:pt x="1579" y="2726"/>
                </a:lnTo>
                <a:lnTo>
                  <a:pt x="1535" y="2876"/>
                </a:lnTo>
                <a:lnTo>
                  <a:pt x="1509" y="3035"/>
                </a:lnTo>
                <a:lnTo>
                  <a:pt x="1491" y="3194"/>
                </a:lnTo>
                <a:lnTo>
                  <a:pt x="371" y="3194"/>
                </a:lnTo>
                <a:lnTo>
                  <a:pt x="935" y="2665"/>
                </a:lnTo>
                <a:lnTo>
                  <a:pt x="812" y="2532"/>
                </a:lnTo>
                <a:lnTo>
                  <a:pt x="0" y="3282"/>
                </a:lnTo>
                <a:lnTo>
                  <a:pt x="812" y="4041"/>
                </a:lnTo>
                <a:lnTo>
                  <a:pt x="935" y="3900"/>
                </a:lnTo>
                <a:lnTo>
                  <a:pt x="371" y="3379"/>
                </a:lnTo>
                <a:lnTo>
                  <a:pt x="1491" y="3379"/>
                </a:lnTo>
                <a:lnTo>
                  <a:pt x="1491" y="3379"/>
                </a:lnTo>
                <a:lnTo>
                  <a:pt x="1509" y="3538"/>
                </a:lnTo>
                <a:lnTo>
                  <a:pt x="1535" y="3697"/>
                </a:lnTo>
                <a:lnTo>
                  <a:pt x="1579" y="3847"/>
                </a:lnTo>
                <a:lnTo>
                  <a:pt x="1641" y="3988"/>
                </a:lnTo>
                <a:lnTo>
                  <a:pt x="1712" y="4129"/>
                </a:lnTo>
                <a:lnTo>
                  <a:pt x="1791" y="4253"/>
                </a:lnTo>
                <a:lnTo>
                  <a:pt x="1888" y="4377"/>
                </a:lnTo>
                <a:lnTo>
                  <a:pt x="1994" y="4491"/>
                </a:lnTo>
                <a:lnTo>
                  <a:pt x="2109" y="4597"/>
                </a:lnTo>
                <a:lnTo>
                  <a:pt x="2232" y="4685"/>
                </a:lnTo>
                <a:lnTo>
                  <a:pt x="2365" y="4765"/>
                </a:lnTo>
                <a:lnTo>
                  <a:pt x="2506" y="4835"/>
                </a:lnTo>
                <a:lnTo>
                  <a:pt x="2647" y="4897"/>
                </a:lnTo>
                <a:lnTo>
                  <a:pt x="2797" y="4941"/>
                </a:lnTo>
                <a:lnTo>
                  <a:pt x="2956" y="4968"/>
                </a:lnTo>
                <a:lnTo>
                  <a:pt x="3124" y="4985"/>
                </a:lnTo>
                <a:lnTo>
                  <a:pt x="3124" y="6053"/>
                </a:lnTo>
                <a:lnTo>
                  <a:pt x="2594" y="5488"/>
                </a:lnTo>
                <a:lnTo>
                  <a:pt x="2462" y="5612"/>
                </a:lnTo>
                <a:lnTo>
                  <a:pt x="3212" y="6415"/>
                </a:lnTo>
                <a:lnTo>
                  <a:pt x="3962" y="5612"/>
                </a:lnTo>
                <a:lnTo>
                  <a:pt x="3829" y="5488"/>
                </a:lnTo>
                <a:lnTo>
                  <a:pt x="3309" y="6053"/>
                </a:lnTo>
                <a:lnTo>
                  <a:pt x="3309" y="4985"/>
                </a:lnTo>
                <a:lnTo>
                  <a:pt x="3309" y="4985"/>
                </a:lnTo>
                <a:lnTo>
                  <a:pt x="3468" y="4968"/>
                </a:lnTo>
                <a:lnTo>
                  <a:pt x="3627" y="4941"/>
                </a:lnTo>
                <a:lnTo>
                  <a:pt x="3777" y="4897"/>
                </a:lnTo>
                <a:lnTo>
                  <a:pt x="3927" y="4835"/>
                </a:lnTo>
                <a:lnTo>
                  <a:pt x="4068" y="4765"/>
                </a:lnTo>
                <a:lnTo>
                  <a:pt x="4200" y="4685"/>
                </a:lnTo>
                <a:lnTo>
                  <a:pt x="4324" y="4597"/>
                </a:lnTo>
                <a:lnTo>
                  <a:pt x="4438" y="4491"/>
                </a:lnTo>
                <a:lnTo>
                  <a:pt x="4535" y="4377"/>
                </a:lnTo>
                <a:lnTo>
                  <a:pt x="4632" y="4253"/>
                </a:lnTo>
                <a:lnTo>
                  <a:pt x="4721" y="4129"/>
                </a:lnTo>
                <a:lnTo>
                  <a:pt x="4791" y="3988"/>
                </a:lnTo>
                <a:lnTo>
                  <a:pt x="4844" y="3847"/>
                </a:lnTo>
                <a:lnTo>
                  <a:pt x="4888" y="3697"/>
                </a:lnTo>
                <a:lnTo>
                  <a:pt x="4924" y="3538"/>
                </a:lnTo>
                <a:lnTo>
                  <a:pt x="4941" y="3379"/>
                </a:lnTo>
                <a:lnTo>
                  <a:pt x="6053" y="3379"/>
                </a:lnTo>
                <a:lnTo>
                  <a:pt x="5488" y="3900"/>
                </a:lnTo>
                <a:lnTo>
                  <a:pt x="5612" y="4041"/>
                </a:lnTo>
                <a:lnTo>
                  <a:pt x="6424" y="3282"/>
                </a:lnTo>
                <a:lnTo>
                  <a:pt x="5612" y="2532"/>
                </a:lnTo>
                <a:close/>
                <a:moveTo>
                  <a:pt x="3309" y="4800"/>
                </a:moveTo>
                <a:lnTo>
                  <a:pt x="3309" y="4800"/>
                </a:lnTo>
                <a:lnTo>
                  <a:pt x="3124" y="4800"/>
                </a:lnTo>
                <a:lnTo>
                  <a:pt x="3124" y="4800"/>
                </a:lnTo>
                <a:lnTo>
                  <a:pt x="3124" y="4800"/>
                </a:lnTo>
                <a:lnTo>
                  <a:pt x="2974" y="4791"/>
                </a:lnTo>
                <a:lnTo>
                  <a:pt x="2824" y="4756"/>
                </a:lnTo>
                <a:lnTo>
                  <a:pt x="2691" y="4712"/>
                </a:lnTo>
                <a:lnTo>
                  <a:pt x="2550" y="4659"/>
                </a:lnTo>
                <a:lnTo>
                  <a:pt x="2427" y="4597"/>
                </a:lnTo>
                <a:lnTo>
                  <a:pt x="2303" y="4518"/>
                </a:lnTo>
                <a:lnTo>
                  <a:pt x="2197" y="4429"/>
                </a:lnTo>
                <a:lnTo>
                  <a:pt x="2091" y="4332"/>
                </a:lnTo>
                <a:lnTo>
                  <a:pt x="2003" y="4227"/>
                </a:lnTo>
                <a:lnTo>
                  <a:pt x="1915" y="4112"/>
                </a:lnTo>
                <a:lnTo>
                  <a:pt x="1844" y="3988"/>
                </a:lnTo>
                <a:lnTo>
                  <a:pt x="1782" y="3856"/>
                </a:lnTo>
                <a:lnTo>
                  <a:pt x="1738" y="3724"/>
                </a:lnTo>
                <a:lnTo>
                  <a:pt x="1703" y="3582"/>
                </a:lnTo>
                <a:lnTo>
                  <a:pt x="1676" y="3432"/>
                </a:lnTo>
                <a:lnTo>
                  <a:pt x="1668" y="3282"/>
                </a:lnTo>
                <a:lnTo>
                  <a:pt x="1668" y="3282"/>
                </a:lnTo>
                <a:lnTo>
                  <a:pt x="1676" y="3132"/>
                </a:lnTo>
                <a:lnTo>
                  <a:pt x="1703" y="2982"/>
                </a:lnTo>
                <a:lnTo>
                  <a:pt x="1738" y="2832"/>
                </a:lnTo>
                <a:lnTo>
                  <a:pt x="1791" y="2691"/>
                </a:lnTo>
                <a:lnTo>
                  <a:pt x="1853" y="2559"/>
                </a:lnTo>
                <a:lnTo>
                  <a:pt x="1932" y="2435"/>
                </a:lnTo>
                <a:lnTo>
                  <a:pt x="2021" y="2320"/>
                </a:lnTo>
                <a:lnTo>
                  <a:pt x="2127" y="2215"/>
                </a:lnTo>
                <a:lnTo>
                  <a:pt x="2232" y="2109"/>
                </a:lnTo>
                <a:lnTo>
                  <a:pt x="2347" y="2029"/>
                </a:lnTo>
                <a:lnTo>
                  <a:pt x="2479" y="1950"/>
                </a:lnTo>
                <a:lnTo>
                  <a:pt x="2612" y="1888"/>
                </a:lnTo>
                <a:lnTo>
                  <a:pt x="2753" y="1835"/>
                </a:lnTo>
                <a:lnTo>
                  <a:pt x="2903" y="1800"/>
                </a:lnTo>
                <a:lnTo>
                  <a:pt x="3053" y="1773"/>
                </a:lnTo>
                <a:lnTo>
                  <a:pt x="3212" y="1765"/>
                </a:lnTo>
                <a:lnTo>
                  <a:pt x="3212" y="1765"/>
                </a:lnTo>
                <a:lnTo>
                  <a:pt x="3371" y="1773"/>
                </a:lnTo>
                <a:lnTo>
                  <a:pt x="3521" y="1800"/>
                </a:lnTo>
                <a:lnTo>
                  <a:pt x="3671" y="1835"/>
                </a:lnTo>
                <a:lnTo>
                  <a:pt x="3812" y="1888"/>
                </a:lnTo>
                <a:lnTo>
                  <a:pt x="3953" y="1950"/>
                </a:lnTo>
                <a:lnTo>
                  <a:pt x="4077" y="2029"/>
                </a:lnTo>
                <a:lnTo>
                  <a:pt x="4191" y="2109"/>
                </a:lnTo>
                <a:lnTo>
                  <a:pt x="4306" y="2215"/>
                </a:lnTo>
                <a:lnTo>
                  <a:pt x="4403" y="2320"/>
                </a:lnTo>
                <a:lnTo>
                  <a:pt x="4491" y="2435"/>
                </a:lnTo>
                <a:lnTo>
                  <a:pt x="4571" y="2559"/>
                </a:lnTo>
                <a:lnTo>
                  <a:pt x="4632" y="2691"/>
                </a:lnTo>
                <a:lnTo>
                  <a:pt x="4685" y="2832"/>
                </a:lnTo>
                <a:lnTo>
                  <a:pt x="4729" y="2982"/>
                </a:lnTo>
                <a:lnTo>
                  <a:pt x="4747" y="3132"/>
                </a:lnTo>
                <a:lnTo>
                  <a:pt x="4756" y="3282"/>
                </a:lnTo>
                <a:lnTo>
                  <a:pt x="4756" y="3282"/>
                </a:lnTo>
                <a:lnTo>
                  <a:pt x="4747" y="3432"/>
                </a:lnTo>
                <a:lnTo>
                  <a:pt x="4729" y="3582"/>
                </a:lnTo>
                <a:lnTo>
                  <a:pt x="4694" y="3724"/>
                </a:lnTo>
                <a:lnTo>
                  <a:pt x="4641" y="3856"/>
                </a:lnTo>
                <a:lnTo>
                  <a:pt x="4579" y="3988"/>
                </a:lnTo>
                <a:lnTo>
                  <a:pt x="4509" y="4112"/>
                </a:lnTo>
                <a:lnTo>
                  <a:pt x="4429" y="4227"/>
                </a:lnTo>
                <a:lnTo>
                  <a:pt x="4332" y="4332"/>
                </a:lnTo>
                <a:lnTo>
                  <a:pt x="4235" y="4429"/>
                </a:lnTo>
                <a:lnTo>
                  <a:pt x="4121" y="4518"/>
                </a:lnTo>
                <a:lnTo>
                  <a:pt x="3997" y="4597"/>
                </a:lnTo>
                <a:lnTo>
                  <a:pt x="3874" y="4659"/>
                </a:lnTo>
                <a:lnTo>
                  <a:pt x="3741" y="4712"/>
                </a:lnTo>
                <a:lnTo>
                  <a:pt x="3600" y="4756"/>
                </a:lnTo>
                <a:lnTo>
                  <a:pt x="3459" y="4791"/>
                </a:lnTo>
                <a:lnTo>
                  <a:pt x="3309" y="48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121917" tIns="60958" rIns="121917" bIns="60958" anchor="ctr"/>
          <a:lstStyle/>
          <a:p>
            <a:endParaRPr lang="en-US" dirty="0">
              <a:latin typeface="Helvetica Neue Light"/>
            </a:endParaRPr>
          </a:p>
        </p:txBody>
      </p:sp>
      <p:grpSp>
        <p:nvGrpSpPr>
          <p:cNvPr id="55" name="Group 54"/>
          <p:cNvGrpSpPr>
            <a:grpSpLocks noChangeAspect="1"/>
          </p:cNvGrpSpPr>
          <p:nvPr/>
        </p:nvGrpSpPr>
        <p:grpSpPr>
          <a:xfrm>
            <a:off x="10491565" y="5261135"/>
            <a:ext cx="482103" cy="390196"/>
            <a:chOff x="1768475" y="3852863"/>
            <a:chExt cx="2847975" cy="2305050"/>
          </a:xfrm>
          <a:solidFill>
            <a:schemeClr val="bg1"/>
          </a:solidFill>
        </p:grpSpPr>
        <p:sp>
          <p:nvSpPr>
            <p:cNvPr id="56" name="Freeform 11"/>
            <p:cNvSpPr>
              <a:spLocks noChangeArrowheads="1"/>
            </p:cNvSpPr>
            <p:nvPr/>
          </p:nvSpPr>
          <p:spPr bwMode="auto">
            <a:xfrm>
              <a:off x="1814513" y="6072188"/>
              <a:ext cx="2735262" cy="85725"/>
            </a:xfrm>
            <a:custGeom>
              <a:avLst/>
              <a:gdLst>
                <a:gd name="T0" fmla="*/ 0 w 7598"/>
                <a:gd name="T1" fmla="*/ 236 h 237"/>
                <a:gd name="T2" fmla="*/ 7597 w 7598"/>
                <a:gd name="T3" fmla="*/ 236 h 237"/>
                <a:gd name="T4" fmla="*/ 7597 w 7598"/>
                <a:gd name="T5" fmla="*/ 0 h 237"/>
                <a:gd name="T6" fmla="*/ 0 w 7598"/>
                <a:gd name="T7" fmla="*/ 0 h 237"/>
                <a:gd name="T8" fmla="*/ 0 w 7598"/>
                <a:gd name="T9" fmla="*/ 236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98" h="237">
                  <a:moveTo>
                    <a:pt x="0" y="236"/>
                  </a:moveTo>
                  <a:lnTo>
                    <a:pt x="7597" y="236"/>
                  </a:lnTo>
                  <a:lnTo>
                    <a:pt x="7597" y="0"/>
                  </a:lnTo>
                  <a:lnTo>
                    <a:pt x="0" y="0"/>
                  </a:lnTo>
                  <a:lnTo>
                    <a:pt x="0" y="23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Helvetica Neue Light"/>
              </a:endParaRPr>
            </a:p>
          </p:txBody>
        </p:sp>
        <p:sp>
          <p:nvSpPr>
            <p:cNvPr id="57" name="Freeform 12"/>
            <p:cNvSpPr>
              <a:spLocks noChangeArrowheads="1"/>
            </p:cNvSpPr>
            <p:nvPr/>
          </p:nvSpPr>
          <p:spPr bwMode="auto">
            <a:xfrm>
              <a:off x="1768475" y="3852863"/>
              <a:ext cx="2847975" cy="2017712"/>
            </a:xfrm>
            <a:custGeom>
              <a:avLst/>
              <a:gdLst>
                <a:gd name="T0" fmla="*/ 786 w 7913"/>
                <a:gd name="T1" fmla="*/ 5574 h 5604"/>
                <a:gd name="T2" fmla="*/ 1159 w 7913"/>
                <a:gd name="T3" fmla="*/ 5240 h 5604"/>
                <a:gd name="T4" fmla="*/ 1208 w 7913"/>
                <a:gd name="T5" fmla="*/ 5003 h 5604"/>
                <a:gd name="T6" fmla="*/ 2359 w 7913"/>
                <a:gd name="T7" fmla="*/ 4325 h 5604"/>
                <a:gd name="T8" fmla="*/ 2663 w 7913"/>
                <a:gd name="T9" fmla="*/ 4531 h 5604"/>
                <a:gd name="T10" fmla="*/ 3027 w 7913"/>
                <a:gd name="T11" fmla="*/ 4521 h 5604"/>
                <a:gd name="T12" fmla="*/ 3371 w 7913"/>
                <a:gd name="T13" fmla="*/ 4197 h 5604"/>
                <a:gd name="T14" fmla="*/ 4374 w 7913"/>
                <a:gd name="T15" fmla="*/ 4325 h 5604"/>
                <a:gd name="T16" fmla="*/ 4482 w 7913"/>
                <a:gd name="T17" fmla="*/ 4659 h 5604"/>
                <a:gd name="T18" fmla="*/ 4855 w 7913"/>
                <a:gd name="T19" fmla="*/ 4914 h 5604"/>
                <a:gd name="T20" fmla="*/ 5101 w 7913"/>
                <a:gd name="T21" fmla="*/ 4914 h 5604"/>
                <a:gd name="T22" fmla="*/ 5474 w 7913"/>
                <a:gd name="T23" fmla="*/ 4659 h 5604"/>
                <a:gd name="T24" fmla="*/ 5582 w 7913"/>
                <a:gd name="T25" fmla="*/ 4325 h 5604"/>
                <a:gd name="T26" fmla="*/ 5523 w 7913"/>
                <a:gd name="T27" fmla="*/ 4079 h 5604"/>
                <a:gd name="T28" fmla="*/ 5307 w 7913"/>
                <a:gd name="T29" fmla="*/ 3824 h 5604"/>
                <a:gd name="T30" fmla="*/ 4983 w 7913"/>
                <a:gd name="T31" fmla="*/ 3726 h 5604"/>
                <a:gd name="T32" fmla="*/ 4580 w 7913"/>
                <a:gd name="T33" fmla="*/ 3883 h 5604"/>
                <a:gd name="T34" fmla="*/ 3420 w 7913"/>
                <a:gd name="T35" fmla="*/ 3863 h 5604"/>
                <a:gd name="T36" fmla="*/ 3135 w 7913"/>
                <a:gd name="T37" fmla="*/ 3441 h 5604"/>
                <a:gd name="T38" fmla="*/ 2762 w 7913"/>
                <a:gd name="T39" fmla="*/ 3362 h 5604"/>
                <a:gd name="T40" fmla="*/ 2398 w 7913"/>
                <a:gd name="T41" fmla="*/ 3529 h 5604"/>
                <a:gd name="T42" fmla="*/ 2231 w 7913"/>
                <a:gd name="T43" fmla="*/ 3893 h 5604"/>
                <a:gd name="T44" fmla="*/ 1071 w 7913"/>
                <a:gd name="T45" fmla="*/ 4629 h 5604"/>
                <a:gd name="T46" fmla="*/ 7214 w 7913"/>
                <a:gd name="T47" fmla="*/ 1759 h 5604"/>
                <a:gd name="T48" fmla="*/ 2742 w 7913"/>
                <a:gd name="T49" fmla="*/ 1573 h 5604"/>
                <a:gd name="T50" fmla="*/ 609 w 7913"/>
                <a:gd name="T51" fmla="*/ 4403 h 5604"/>
                <a:gd name="T52" fmla="*/ 373 w 7913"/>
                <a:gd name="T53" fmla="*/ 4453 h 5604"/>
                <a:gd name="T54" fmla="*/ 29 w 7913"/>
                <a:gd name="T55" fmla="*/ 4826 h 5604"/>
                <a:gd name="T56" fmla="*/ 10 w 7913"/>
                <a:gd name="T57" fmla="*/ 5062 h 5604"/>
                <a:gd name="T58" fmla="*/ 177 w 7913"/>
                <a:gd name="T59" fmla="*/ 5426 h 5604"/>
                <a:gd name="T60" fmla="*/ 540 w 7913"/>
                <a:gd name="T61" fmla="*/ 5603 h 5604"/>
                <a:gd name="T62" fmla="*/ 5120 w 7913"/>
                <a:gd name="T63" fmla="*/ 3991 h 5604"/>
                <a:gd name="T64" fmla="*/ 5337 w 7913"/>
                <a:gd name="T65" fmla="*/ 4256 h 5604"/>
                <a:gd name="T66" fmla="*/ 5278 w 7913"/>
                <a:gd name="T67" fmla="*/ 4531 h 5604"/>
                <a:gd name="T68" fmla="*/ 4983 w 7913"/>
                <a:gd name="T69" fmla="*/ 4688 h 5604"/>
                <a:gd name="T70" fmla="*/ 4727 w 7913"/>
                <a:gd name="T71" fmla="*/ 4580 h 5604"/>
                <a:gd name="T72" fmla="*/ 4619 w 7913"/>
                <a:gd name="T73" fmla="*/ 4325 h 5604"/>
                <a:gd name="T74" fmla="*/ 4777 w 7913"/>
                <a:gd name="T75" fmla="*/ 4030 h 5604"/>
                <a:gd name="T76" fmla="*/ 2830 w 7913"/>
                <a:gd name="T77" fmla="*/ 3588 h 5604"/>
                <a:gd name="T78" fmla="*/ 3125 w 7913"/>
                <a:gd name="T79" fmla="*/ 3755 h 5604"/>
                <a:gd name="T80" fmla="*/ 3184 w 7913"/>
                <a:gd name="T81" fmla="*/ 4030 h 5604"/>
                <a:gd name="T82" fmla="*/ 2968 w 7913"/>
                <a:gd name="T83" fmla="*/ 4286 h 5604"/>
                <a:gd name="T84" fmla="*/ 2683 w 7913"/>
                <a:gd name="T85" fmla="*/ 4286 h 5604"/>
                <a:gd name="T86" fmla="*/ 2467 w 7913"/>
                <a:gd name="T87" fmla="*/ 4030 h 5604"/>
                <a:gd name="T88" fmla="*/ 2526 w 7913"/>
                <a:gd name="T89" fmla="*/ 3755 h 5604"/>
                <a:gd name="T90" fmla="*/ 2830 w 7913"/>
                <a:gd name="T91" fmla="*/ 3588 h 5604"/>
                <a:gd name="T92" fmla="*/ 6458 w 7913"/>
                <a:gd name="T93" fmla="*/ 422 h 5604"/>
                <a:gd name="T94" fmla="*/ 806 w 7913"/>
                <a:gd name="T95" fmla="*/ 4698 h 5604"/>
                <a:gd name="T96" fmla="*/ 963 w 7913"/>
                <a:gd name="T97" fmla="*/ 5003 h 5604"/>
                <a:gd name="T98" fmla="*/ 865 w 7913"/>
                <a:gd name="T99" fmla="*/ 5258 h 5604"/>
                <a:gd name="T100" fmla="*/ 609 w 7913"/>
                <a:gd name="T101" fmla="*/ 5366 h 5604"/>
                <a:gd name="T102" fmla="*/ 305 w 7913"/>
                <a:gd name="T103" fmla="*/ 5199 h 5604"/>
                <a:gd name="T104" fmla="*/ 246 w 7913"/>
                <a:gd name="T105" fmla="*/ 4924 h 5604"/>
                <a:gd name="T106" fmla="*/ 462 w 7913"/>
                <a:gd name="T107" fmla="*/ 4669 h 5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913" h="5604">
                  <a:moveTo>
                    <a:pt x="609" y="5603"/>
                  </a:moveTo>
                  <a:lnTo>
                    <a:pt x="609" y="5603"/>
                  </a:lnTo>
                  <a:lnTo>
                    <a:pt x="668" y="5603"/>
                  </a:lnTo>
                  <a:lnTo>
                    <a:pt x="727" y="5593"/>
                  </a:lnTo>
                  <a:lnTo>
                    <a:pt x="786" y="5574"/>
                  </a:lnTo>
                  <a:lnTo>
                    <a:pt x="835" y="5554"/>
                  </a:lnTo>
                  <a:lnTo>
                    <a:pt x="943" y="5495"/>
                  </a:lnTo>
                  <a:lnTo>
                    <a:pt x="1032" y="5426"/>
                  </a:lnTo>
                  <a:lnTo>
                    <a:pt x="1100" y="5338"/>
                  </a:lnTo>
                  <a:lnTo>
                    <a:pt x="1159" y="5240"/>
                  </a:lnTo>
                  <a:lnTo>
                    <a:pt x="1179" y="5180"/>
                  </a:lnTo>
                  <a:lnTo>
                    <a:pt x="1189" y="5121"/>
                  </a:lnTo>
                  <a:lnTo>
                    <a:pt x="1200" y="5062"/>
                  </a:lnTo>
                  <a:lnTo>
                    <a:pt x="1208" y="5003"/>
                  </a:lnTo>
                  <a:lnTo>
                    <a:pt x="1208" y="5003"/>
                  </a:lnTo>
                  <a:lnTo>
                    <a:pt x="1200" y="4914"/>
                  </a:lnTo>
                  <a:lnTo>
                    <a:pt x="1179" y="4836"/>
                  </a:lnTo>
                  <a:lnTo>
                    <a:pt x="2310" y="4256"/>
                  </a:lnTo>
                  <a:lnTo>
                    <a:pt x="2310" y="4256"/>
                  </a:lnTo>
                  <a:lnTo>
                    <a:pt x="2359" y="4325"/>
                  </a:lnTo>
                  <a:lnTo>
                    <a:pt x="2408" y="4384"/>
                  </a:lnTo>
                  <a:lnTo>
                    <a:pt x="2467" y="4433"/>
                  </a:lnTo>
                  <a:lnTo>
                    <a:pt x="2526" y="4472"/>
                  </a:lnTo>
                  <a:lnTo>
                    <a:pt x="2595" y="4512"/>
                  </a:lnTo>
                  <a:lnTo>
                    <a:pt x="2663" y="4531"/>
                  </a:lnTo>
                  <a:lnTo>
                    <a:pt x="2742" y="4551"/>
                  </a:lnTo>
                  <a:lnTo>
                    <a:pt x="2830" y="4551"/>
                  </a:lnTo>
                  <a:lnTo>
                    <a:pt x="2830" y="4551"/>
                  </a:lnTo>
                  <a:lnTo>
                    <a:pt x="2929" y="4551"/>
                  </a:lnTo>
                  <a:lnTo>
                    <a:pt x="3027" y="4521"/>
                  </a:lnTo>
                  <a:lnTo>
                    <a:pt x="3115" y="4482"/>
                  </a:lnTo>
                  <a:lnTo>
                    <a:pt x="3194" y="4423"/>
                  </a:lnTo>
                  <a:lnTo>
                    <a:pt x="3263" y="4364"/>
                  </a:lnTo>
                  <a:lnTo>
                    <a:pt x="3322" y="4286"/>
                  </a:lnTo>
                  <a:lnTo>
                    <a:pt x="3371" y="4197"/>
                  </a:lnTo>
                  <a:lnTo>
                    <a:pt x="3400" y="4109"/>
                  </a:lnTo>
                  <a:lnTo>
                    <a:pt x="4384" y="4315"/>
                  </a:lnTo>
                  <a:lnTo>
                    <a:pt x="4384" y="4315"/>
                  </a:lnTo>
                  <a:lnTo>
                    <a:pt x="4374" y="4325"/>
                  </a:lnTo>
                  <a:lnTo>
                    <a:pt x="4374" y="4325"/>
                  </a:lnTo>
                  <a:lnTo>
                    <a:pt x="4384" y="4384"/>
                  </a:lnTo>
                  <a:lnTo>
                    <a:pt x="4393" y="4443"/>
                  </a:lnTo>
                  <a:lnTo>
                    <a:pt x="4403" y="4502"/>
                  </a:lnTo>
                  <a:lnTo>
                    <a:pt x="4423" y="4561"/>
                  </a:lnTo>
                  <a:lnTo>
                    <a:pt x="4482" y="4659"/>
                  </a:lnTo>
                  <a:lnTo>
                    <a:pt x="4551" y="4747"/>
                  </a:lnTo>
                  <a:lnTo>
                    <a:pt x="4639" y="4826"/>
                  </a:lnTo>
                  <a:lnTo>
                    <a:pt x="4747" y="4875"/>
                  </a:lnTo>
                  <a:lnTo>
                    <a:pt x="4796" y="4895"/>
                  </a:lnTo>
                  <a:lnTo>
                    <a:pt x="4855" y="4914"/>
                  </a:lnTo>
                  <a:lnTo>
                    <a:pt x="4914" y="4924"/>
                  </a:lnTo>
                  <a:lnTo>
                    <a:pt x="4983" y="4924"/>
                  </a:lnTo>
                  <a:lnTo>
                    <a:pt x="4983" y="4924"/>
                  </a:lnTo>
                  <a:lnTo>
                    <a:pt x="5042" y="4924"/>
                  </a:lnTo>
                  <a:lnTo>
                    <a:pt x="5101" y="4914"/>
                  </a:lnTo>
                  <a:lnTo>
                    <a:pt x="5160" y="4895"/>
                  </a:lnTo>
                  <a:lnTo>
                    <a:pt x="5209" y="4875"/>
                  </a:lnTo>
                  <a:lnTo>
                    <a:pt x="5317" y="4826"/>
                  </a:lnTo>
                  <a:lnTo>
                    <a:pt x="5405" y="4747"/>
                  </a:lnTo>
                  <a:lnTo>
                    <a:pt x="5474" y="4659"/>
                  </a:lnTo>
                  <a:lnTo>
                    <a:pt x="5533" y="4561"/>
                  </a:lnTo>
                  <a:lnTo>
                    <a:pt x="5553" y="4502"/>
                  </a:lnTo>
                  <a:lnTo>
                    <a:pt x="5563" y="4443"/>
                  </a:lnTo>
                  <a:lnTo>
                    <a:pt x="5572" y="4384"/>
                  </a:lnTo>
                  <a:lnTo>
                    <a:pt x="5582" y="4325"/>
                  </a:lnTo>
                  <a:lnTo>
                    <a:pt x="5582" y="4325"/>
                  </a:lnTo>
                  <a:lnTo>
                    <a:pt x="5582" y="4315"/>
                  </a:lnTo>
                  <a:lnTo>
                    <a:pt x="7135" y="3971"/>
                  </a:lnTo>
                  <a:lnTo>
                    <a:pt x="7086" y="3745"/>
                  </a:lnTo>
                  <a:lnTo>
                    <a:pt x="5523" y="4079"/>
                  </a:lnTo>
                  <a:lnTo>
                    <a:pt x="5523" y="4079"/>
                  </a:lnTo>
                  <a:lnTo>
                    <a:pt x="5484" y="4010"/>
                  </a:lnTo>
                  <a:lnTo>
                    <a:pt x="5435" y="3942"/>
                  </a:lnTo>
                  <a:lnTo>
                    <a:pt x="5376" y="3873"/>
                  </a:lnTo>
                  <a:lnTo>
                    <a:pt x="5307" y="3824"/>
                  </a:lnTo>
                  <a:lnTo>
                    <a:pt x="5238" y="3784"/>
                  </a:lnTo>
                  <a:lnTo>
                    <a:pt x="5150" y="3755"/>
                  </a:lnTo>
                  <a:lnTo>
                    <a:pt x="5071" y="3735"/>
                  </a:lnTo>
                  <a:lnTo>
                    <a:pt x="4983" y="3726"/>
                  </a:lnTo>
                  <a:lnTo>
                    <a:pt x="4983" y="3726"/>
                  </a:lnTo>
                  <a:lnTo>
                    <a:pt x="4885" y="3735"/>
                  </a:lnTo>
                  <a:lnTo>
                    <a:pt x="4806" y="3755"/>
                  </a:lnTo>
                  <a:lnTo>
                    <a:pt x="4718" y="3784"/>
                  </a:lnTo>
                  <a:lnTo>
                    <a:pt x="4649" y="3824"/>
                  </a:lnTo>
                  <a:lnTo>
                    <a:pt x="4580" y="3883"/>
                  </a:lnTo>
                  <a:lnTo>
                    <a:pt x="4521" y="3942"/>
                  </a:lnTo>
                  <a:lnTo>
                    <a:pt x="4472" y="4010"/>
                  </a:lnTo>
                  <a:lnTo>
                    <a:pt x="4433" y="4089"/>
                  </a:lnTo>
                  <a:lnTo>
                    <a:pt x="3420" y="3863"/>
                  </a:lnTo>
                  <a:lnTo>
                    <a:pt x="3420" y="3863"/>
                  </a:lnTo>
                  <a:lnTo>
                    <a:pt x="3390" y="3765"/>
                  </a:lnTo>
                  <a:lnTo>
                    <a:pt x="3351" y="3667"/>
                  </a:lnTo>
                  <a:lnTo>
                    <a:pt x="3292" y="3578"/>
                  </a:lnTo>
                  <a:lnTo>
                    <a:pt x="3214" y="3500"/>
                  </a:lnTo>
                  <a:lnTo>
                    <a:pt x="3135" y="3441"/>
                  </a:lnTo>
                  <a:lnTo>
                    <a:pt x="3037" y="3391"/>
                  </a:lnTo>
                  <a:lnTo>
                    <a:pt x="2938" y="3362"/>
                  </a:lnTo>
                  <a:lnTo>
                    <a:pt x="2830" y="3352"/>
                  </a:lnTo>
                  <a:lnTo>
                    <a:pt x="2830" y="3352"/>
                  </a:lnTo>
                  <a:lnTo>
                    <a:pt x="2762" y="3362"/>
                  </a:lnTo>
                  <a:lnTo>
                    <a:pt x="2703" y="3362"/>
                  </a:lnTo>
                  <a:lnTo>
                    <a:pt x="2644" y="3382"/>
                  </a:lnTo>
                  <a:lnTo>
                    <a:pt x="2595" y="3401"/>
                  </a:lnTo>
                  <a:lnTo>
                    <a:pt x="2487" y="3460"/>
                  </a:lnTo>
                  <a:lnTo>
                    <a:pt x="2398" y="3529"/>
                  </a:lnTo>
                  <a:lnTo>
                    <a:pt x="2329" y="3617"/>
                  </a:lnTo>
                  <a:lnTo>
                    <a:pt x="2270" y="3726"/>
                  </a:lnTo>
                  <a:lnTo>
                    <a:pt x="2251" y="3775"/>
                  </a:lnTo>
                  <a:lnTo>
                    <a:pt x="2241" y="3834"/>
                  </a:lnTo>
                  <a:lnTo>
                    <a:pt x="2231" y="3893"/>
                  </a:lnTo>
                  <a:lnTo>
                    <a:pt x="2221" y="3951"/>
                  </a:lnTo>
                  <a:lnTo>
                    <a:pt x="2221" y="3951"/>
                  </a:lnTo>
                  <a:lnTo>
                    <a:pt x="2231" y="4030"/>
                  </a:lnTo>
                  <a:lnTo>
                    <a:pt x="1071" y="4629"/>
                  </a:lnTo>
                  <a:lnTo>
                    <a:pt x="1071" y="4629"/>
                  </a:lnTo>
                  <a:lnTo>
                    <a:pt x="1032" y="4580"/>
                  </a:lnTo>
                  <a:lnTo>
                    <a:pt x="2840" y="1848"/>
                  </a:lnTo>
                  <a:lnTo>
                    <a:pt x="4875" y="2398"/>
                  </a:lnTo>
                  <a:lnTo>
                    <a:pt x="6693" y="1121"/>
                  </a:lnTo>
                  <a:lnTo>
                    <a:pt x="7214" y="1759"/>
                  </a:lnTo>
                  <a:lnTo>
                    <a:pt x="7912" y="0"/>
                  </a:lnTo>
                  <a:lnTo>
                    <a:pt x="6024" y="235"/>
                  </a:lnTo>
                  <a:lnTo>
                    <a:pt x="6546" y="934"/>
                  </a:lnTo>
                  <a:lnTo>
                    <a:pt x="4826" y="2133"/>
                  </a:lnTo>
                  <a:lnTo>
                    <a:pt x="2742" y="1573"/>
                  </a:lnTo>
                  <a:lnTo>
                    <a:pt x="835" y="4443"/>
                  </a:lnTo>
                  <a:lnTo>
                    <a:pt x="835" y="4443"/>
                  </a:lnTo>
                  <a:lnTo>
                    <a:pt x="717" y="4413"/>
                  </a:lnTo>
                  <a:lnTo>
                    <a:pt x="668" y="4403"/>
                  </a:lnTo>
                  <a:lnTo>
                    <a:pt x="609" y="4403"/>
                  </a:lnTo>
                  <a:lnTo>
                    <a:pt x="609" y="4403"/>
                  </a:lnTo>
                  <a:lnTo>
                    <a:pt x="540" y="4403"/>
                  </a:lnTo>
                  <a:lnTo>
                    <a:pt x="481" y="4413"/>
                  </a:lnTo>
                  <a:lnTo>
                    <a:pt x="422" y="4423"/>
                  </a:lnTo>
                  <a:lnTo>
                    <a:pt x="373" y="4453"/>
                  </a:lnTo>
                  <a:lnTo>
                    <a:pt x="265" y="4502"/>
                  </a:lnTo>
                  <a:lnTo>
                    <a:pt x="177" y="4580"/>
                  </a:lnTo>
                  <a:lnTo>
                    <a:pt x="108" y="4669"/>
                  </a:lnTo>
                  <a:lnTo>
                    <a:pt x="49" y="4767"/>
                  </a:lnTo>
                  <a:lnTo>
                    <a:pt x="29" y="4826"/>
                  </a:lnTo>
                  <a:lnTo>
                    <a:pt x="20" y="4885"/>
                  </a:lnTo>
                  <a:lnTo>
                    <a:pt x="10" y="4944"/>
                  </a:lnTo>
                  <a:lnTo>
                    <a:pt x="0" y="5003"/>
                  </a:lnTo>
                  <a:lnTo>
                    <a:pt x="0" y="5003"/>
                  </a:lnTo>
                  <a:lnTo>
                    <a:pt x="10" y="5062"/>
                  </a:lnTo>
                  <a:lnTo>
                    <a:pt x="20" y="5121"/>
                  </a:lnTo>
                  <a:lnTo>
                    <a:pt x="29" y="5180"/>
                  </a:lnTo>
                  <a:lnTo>
                    <a:pt x="49" y="5240"/>
                  </a:lnTo>
                  <a:lnTo>
                    <a:pt x="108" y="5338"/>
                  </a:lnTo>
                  <a:lnTo>
                    <a:pt x="177" y="5426"/>
                  </a:lnTo>
                  <a:lnTo>
                    <a:pt x="265" y="5495"/>
                  </a:lnTo>
                  <a:lnTo>
                    <a:pt x="373" y="5554"/>
                  </a:lnTo>
                  <a:lnTo>
                    <a:pt x="422" y="5574"/>
                  </a:lnTo>
                  <a:lnTo>
                    <a:pt x="481" y="5593"/>
                  </a:lnTo>
                  <a:lnTo>
                    <a:pt x="540" y="5603"/>
                  </a:lnTo>
                  <a:lnTo>
                    <a:pt x="609" y="5603"/>
                  </a:lnTo>
                  <a:close/>
                  <a:moveTo>
                    <a:pt x="4983" y="3961"/>
                  </a:moveTo>
                  <a:lnTo>
                    <a:pt x="4983" y="3961"/>
                  </a:lnTo>
                  <a:lnTo>
                    <a:pt x="5052" y="3971"/>
                  </a:lnTo>
                  <a:lnTo>
                    <a:pt x="5120" y="3991"/>
                  </a:lnTo>
                  <a:lnTo>
                    <a:pt x="5179" y="4030"/>
                  </a:lnTo>
                  <a:lnTo>
                    <a:pt x="5238" y="4069"/>
                  </a:lnTo>
                  <a:lnTo>
                    <a:pt x="5278" y="4119"/>
                  </a:lnTo>
                  <a:lnTo>
                    <a:pt x="5317" y="4187"/>
                  </a:lnTo>
                  <a:lnTo>
                    <a:pt x="5337" y="4256"/>
                  </a:lnTo>
                  <a:lnTo>
                    <a:pt x="5346" y="4325"/>
                  </a:lnTo>
                  <a:lnTo>
                    <a:pt x="5346" y="4325"/>
                  </a:lnTo>
                  <a:lnTo>
                    <a:pt x="5337" y="4403"/>
                  </a:lnTo>
                  <a:lnTo>
                    <a:pt x="5317" y="4462"/>
                  </a:lnTo>
                  <a:lnTo>
                    <a:pt x="5278" y="4531"/>
                  </a:lnTo>
                  <a:lnTo>
                    <a:pt x="5238" y="4580"/>
                  </a:lnTo>
                  <a:lnTo>
                    <a:pt x="5179" y="4629"/>
                  </a:lnTo>
                  <a:lnTo>
                    <a:pt x="5120" y="4659"/>
                  </a:lnTo>
                  <a:lnTo>
                    <a:pt x="5052" y="4679"/>
                  </a:lnTo>
                  <a:lnTo>
                    <a:pt x="4983" y="4688"/>
                  </a:lnTo>
                  <a:lnTo>
                    <a:pt x="4983" y="4688"/>
                  </a:lnTo>
                  <a:lnTo>
                    <a:pt x="4904" y="4679"/>
                  </a:lnTo>
                  <a:lnTo>
                    <a:pt x="4836" y="4659"/>
                  </a:lnTo>
                  <a:lnTo>
                    <a:pt x="4777" y="4629"/>
                  </a:lnTo>
                  <a:lnTo>
                    <a:pt x="4727" y="4580"/>
                  </a:lnTo>
                  <a:lnTo>
                    <a:pt x="4678" y="4531"/>
                  </a:lnTo>
                  <a:lnTo>
                    <a:pt x="4649" y="4462"/>
                  </a:lnTo>
                  <a:lnTo>
                    <a:pt x="4619" y="4403"/>
                  </a:lnTo>
                  <a:lnTo>
                    <a:pt x="4619" y="4325"/>
                  </a:lnTo>
                  <a:lnTo>
                    <a:pt x="4619" y="4325"/>
                  </a:lnTo>
                  <a:lnTo>
                    <a:pt x="4619" y="4256"/>
                  </a:lnTo>
                  <a:lnTo>
                    <a:pt x="4649" y="4187"/>
                  </a:lnTo>
                  <a:lnTo>
                    <a:pt x="4678" y="4119"/>
                  </a:lnTo>
                  <a:lnTo>
                    <a:pt x="4727" y="4069"/>
                  </a:lnTo>
                  <a:lnTo>
                    <a:pt x="4777" y="4030"/>
                  </a:lnTo>
                  <a:lnTo>
                    <a:pt x="4836" y="3991"/>
                  </a:lnTo>
                  <a:lnTo>
                    <a:pt x="4904" y="3971"/>
                  </a:lnTo>
                  <a:lnTo>
                    <a:pt x="4983" y="3961"/>
                  </a:lnTo>
                  <a:close/>
                  <a:moveTo>
                    <a:pt x="2830" y="3588"/>
                  </a:moveTo>
                  <a:lnTo>
                    <a:pt x="2830" y="3588"/>
                  </a:lnTo>
                  <a:lnTo>
                    <a:pt x="2899" y="3598"/>
                  </a:lnTo>
                  <a:lnTo>
                    <a:pt x="2968" y="3617"/>
                  </a:lnTo>
                  <a:lnTo>
                    <a:pt x="3027" y="3657"/>
                  </a:lnTo>
                  <a:lnTo>
                    <a:pt x="3086" y="3696"/>
                  </a:lnTo>
                  <a:lnTo>
                    <a:pt x="3125" y="3755"/>
                  </a:lnTo>
                  <a:lnTo>
                    <a:pt x="3164" y="3814"/>
                  </a:lnTo>
                  <a:lnTo>
                    <a:pt x="3184" y="3883"/>
                  </a:lnTo>
                  <a:lnTo>
                    <a:pt x="3184" y="3951"/>
                  </a:lnTo>
                  <a:lnTo>
                    <a:pt x="3184" y="3951"/>
                  </a:lnTo>
                  <a:lnTo>
                    <a:pt x="3184" y="4030"/>
                  </a:lnTo>
                  <a:lnTo>
                    <a:pt x="3164" y="4099"/>
                  </a:lnTo>
                  <a:lnTo>
                    <a:pt x="3125" y="4158"/>
                  </a:lnTo>
                  <a:lnTo>
                    <a:pt x="3086" y="4207"/>
                  </a:lnTo>
                  <a:lnTo>
                    <a:pt x="3027" y="4256"/>
                  </a:lnTo>
                  <a:lnTo>
                    <a:pt x="2968" y="4286"/>
                  </a:lnTo>
                  <a:lnTo>
                    <a:pt x="2899" y="4305"/>
                  </a:lnTo>
                  <a:lnTo>
                    <a:pt x="2830" y="4315"/>
                  </a:lnTo>
                  <a:lnTo>
                    <a:pt x="2830" y="4315"/>
                  </a:lnTo>
                  <a:lnTo>
                    <a:pt x="2752" y="4305"/>
                  </a:lnTo>
                  <a:lnTo>
                    <a:pt x="2683" y="4286"/>
                  </a:lnTo>
                  <a:lnTo>
                    <a:pt x="2624" y="4256"/>
                  </a:lnTo>
                  <a:lnTo>
                    <a:pt x="2565" y="4207"/>
                  </a:lnTo>
                  <a:lnTo>
                    <a:pt x="2526" y="4158"/>
                  </a:lnTo>
                  <a:lnTo>
                    <a:pt x="2496" y="4099"/>
                  </a:lnTo>
                  <a:lnTo>
                    <a:pt x="2467" y="4030"/>
                  </a:lnTo>
                  <a:lnTo>
                    <a:pt x="2467" y="3951"/>
                  </a:lnTo>
                  <a:lnTo>
                    <a:pt x="2467" y="3951"/>
                  </a:lnTo>
                  <a:lnTo>
                    <a:pt x="2467" y="3883"/>
                  </a:lnTo>
                  <a:lnTo>
                    <a:pt x="2496" y="3814"/>
                  </a:lnTo>
                  <a:lnTo>
                    <a:pt x="2526" y="3755"/>
                  </a:lnTo>
                  <a:lnTo>
                    <a:pt x="2565" y="3696"/>
                  </a:lnTo>
                  <a:lnTo>
                    <a:pt x="2624" y="3657"/>
                  </a:lnTo>
                  <a:lnTo>
                    <a:pt x="2683" y="3617"/>
                  </a:lnTo>
                  <a:lnTo>
                    <a:pt x="2752" y="3598"/>
                  </a:lnTo>
                  <a:lnTo>
                    <a:pt x="2830" y="3588"/>
                  </a:lnTo>
                  <a:close/>
                  <a:moveTo>
                    <a:pt x="6458" y="422"/>
                  </a:moveTo>
                  <a:lnTo>
                    <a:pt x="7538" y="285"/>
                  </a:lnTo>
                  <a:lnTo>
                    <a:pt x="7145" y="1288"/>
                  </a:lnTo>
                  <a:lnTo>
                    <a:pt x="6811" y="885"/>
                  </a:lnTo>
                  <a:lnTo>
                    <a:pt x="6458" y="422"/>
                  </a:lnTo>
                  <a:close/>
                  <a:moveTo>
                    <a:pt x="609" y="4639"/>
                  </a:moveTo>
                  <a:lnTo>
                    <a:pt x="609" y="4639"/>
                  </a:lnTo>
                  <a:lnTo>
                    <a:pt x="678" y="4649"/>
                  </a:lnTo>
                  <a:lnTo>
                    <a:pt x="747" y="4669"/>
                  </a:lnTo>
                  <a:lnTo>
                    <a:pt x="806" y="4698"/>
                  </a:lnTo>
                  <a:lnTo>
                    <a:pt x="865" y="4747"/>
                  </a:lnTo>
                  <a:lnTo>
                    <a:pt x="904" y="4796"/>
                  </a:lnTo>
                  <a:lnTo>
                    <a:pt x="943" y="4855"/>
                  </a:lnTo>
                  <a:lnTo>
                    <a:pt x="963" y="4924"/>
                  </a:lnTo>
                  <a:lnTo>
                    <a:pt x="963" y="5003"/>
                  </a:lnTo>
                  <a:lnTo>
                    <a:pt x="963" y="5003"/>
                  </a:lnTo>
                  <a:lnTo>
                    <a:pt x="963" y="5072"/>
                  </a:lnTo>
                  <a:lnTo>
                    <a:pt x="943" y="5140"/>
                  </a:lnTo>
                  <a:lnTo>
                    <a:pt x="904" y="5199"/>
                  </a:lnTo>
                  <a:lnTo>
                    <a:pt x="865" y="5258"/>
                  </a:lnTo>
                  <a:lnTo>
                    <a:pt x="806" y="5299"/>
                  </a:lnTo>
                  <a:lnTo>
                    <a:pt x="747" y="5338"/>
                  </a:lnTo>
                  <a:lnTo>
                    <a:pt x="678" y="5358"/>
                  </a:lnTo>
                  <a:lnTo>
                    <a:pt x="609" y="5366"/>
                  </a:lnTo>
                  <a:lnTo>
                    <a:pt x="609" y="5366"/>
                  </a:lnTo>
                  <a:lnTo>
                    <a:pt x="531" y="5358"/>
                  </a:lnTo>
                  <a:lnTo>
                    <a:pt x="462" y="5338"/>
                  </a:lnTo>
                  <a:lnTo>
                    <a:pt x="403" y="5299"/>
                  </a:lnTo>
                  <a:lnTo>
                    <a:pt x="354" y="5258"/>
                  </a:lnTo>
                  <a:lnTo>
                    <a:pt x="305" y="5199"/>
                  </a:lnTo>
                  <a:lnTo>
                    <a:pt x="275" y="5140"/>
                  </a:lnTo>
                  <a:lnTo>
                    <a:pt x="246" y="5072"/>
                  </a:lnTo>
                  <a:lnTo>
                    <a:pt x="246" y="5003"/>
                  </a:lnTo>
                  <a:lnTo>
                    <a:pt x="246" y="5003"/>
                  </a:lnTo>
                  <a:lnTo>
                    <a:pt x="246" y="4924"/>
                  </a:lnTo>
                  <a:lnTo>
                    <a:pt x="275" y="4855"/>
                  </a:lnTo>
                  <a:lnTo>
                    <a:pt x="305" y="4796"/>
                  </a:lnTo>
                  <a:lnTo>
                    <a:pt x="354" y="4747"/>
                  </a:lnTo>
                  <a:lnTo>
                    <a:pt x="403" y="4698"/>
                  </a:lnTo>
                  <a:lnTo>
                    <a:pt x="462" y="4669"/>
                  </a:lnTo>
                  <a:lnTo>
                    <a:pt x="531" y="4649"/>
                  </a:lnTo>
                  <a:lnTo>
                    <a:pt x="609" y="463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Helvetica Neue Light"/>
              </a:endParaRPr>
            </a:p>
          </p:txBody>
        </p:sp>
      </p:grpSp>
      <p:sp>
        <p:nvSpPr>
          <p:cNvPr id="58" name="Oval 57"/>
          <p:cNvSpPr/>
          <p:nvPr/>
        </p:nvSpPr>
        <p:spPr>
          <a:xfrm flipH="1">
            <a:off x="6650459" y="4170886"/>
            <a:ext cx="749413" cy="74941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latin typeface="Helvetica Neue Light"/>
            </a:endParaRPr>
          </a:p>
        </p:txBody>
      </p:sp>
      <p:sp>
        <p:nvSpPr>
          <p:cNvPr id="59" name="Oval 58"/>
          <p:cNvSpPr/>
          <p:nvPr/>
        </p:nvSpPr>
        <p:spPr>
          <a:xfrm flipH="1">
            <a:off x="7576444" y="4170886"/>
            <a:ext cx="749413" cy="74941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latin typeface="Helvetica Neue Light"/>
            </a:endParaRPr>
          </a:p>
        </p:txBody>
      </p:sp>
      <p:sp>
        <p:nvSpPr>
          <p:cNvPr id="60" name="Oval 59"/>
          <p:cNvSpPr/>
          <p:nvPr/>
        </p:nvSpPr>
        <p:spPr>
          <a:xfrm flipH="1">
            <a:off x="6650459" y="5081526"/>
            <a:ext cx="749413" cy="74941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latin typeface="Helvetica Neue Light"/>
            </a:endParaRPr>
          </a:p>
        </p:txBody>
      </p:sp>
      <p:sp>
        <p:nvSpPr>
          <p:cNvPr id="61" name="Oval 60"/>
          <p:cNvSpPr/>
          <p:nvPr/>
        </p:nvSpPr>
        <p:spPr>
          <a:xfrm flipH="1">
            <a:off x="7576444" y="5081526"/>
            <a:ext cx="749413" cy="74941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latin typeface="Helvetica Neue Light"/>
            </a:endParaRPr>
          </a:p>
        </p:txBody>
      </p:sp>
      <p:sp>
        <p:nvSpPr>
          <p:cNvPr id="64" name="Oval 63"/>
          <p:cNvSpPr/>
          <p:nvPr/>
        </p:nvSpPr>
        <p:spPr>
          <a:xfrm flipH="1">
            <a:off x="9431923" y="4157022"/>
            <a:ext cx="749413" cy="74941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latin typeface="Helvetica Neue Light"/>
            </a:endParaRPr>
          </a:p>
        </p:txBody>
      </p:sp>
      <p:sp>
        <p:nvSpPr>
          <p:cNvPr id="65" name="Oval 64"/>
          <p:cNvSpPr/>
          <p:nvPr/>
        </p:nvSpPr>
        <p:spPr>
          <a:xfrm flipH="1">
            <a:off x="10357908" y="4157022"/>
            <a:ext cx="749413" cy="74941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latin typeface="Helvetica Neue Light"/>
            </a:endParaRPr>
          </a:p>
        </p:txBody>
      </p:sp>
      <p:sp>
        <p:nvSpPr>
          <p:cNvPr id="66" name="Oval 65"/>
          <p:cNvSpPr/>
          <p:nvPr/>
        </p:nvSpPr>
        <p:spPr>
          <a:xfrm flipH="1">
            <a:off x="9431923" y="5081526"/>
            <a:ext cx="749413" cy="74941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latin typeface="Helvetica Neue Light"/>
            </a:endParaRPr>
          </a:p>
        </p:txBody>
      </p:sp>
      <p:sp>
        <p:nvSpPr>
          <p:cNvPr id="67" name="Oval 66"/>
          <p:cNvSpPr/>
          <p:nvPr/>
        </p:nvSpPr>
        <p:spPr>
          <a:xfrm flipH="1">
            <a:off x="10357908" y="5081526"/>
            <a:ext cx="749413" cy="74941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latin typeface="Helvetica Neue Light"/>
            </a:endParaRP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8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8" t="2313" r="4232" b="13688"/>
          <a:stretch/>
        </p:blipFill>
        <p:spPr>
          <a:xfrm>
            <a:off x="608639" y="3963522"/>
            <a:ext cx="2600573" cy="1867417"/>
          </a:xfrm>
          <a:prstGeom prst="rect">
            <a:avLst/>
          </a:prstGeom>
        </p:spPr>
      </p:pic>
      <p:sp>
        <p:nvSpPr>
          <p:cNvPr id="70" name="Oval 69"/>
          <p:cNvSpPr/>
          <p:nvPr/>
        </p:nvSpPr>
        <p:spPr>
          <a:xfrm>
            <a:off x="1908926" y="4764709"/>
            <a:ext cx="78225" cy="7822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latin typeface="Helvetica Neue Light"/>
            </a:endParaRPr>
          </a:p>
        </p:txBody>
      </p:sp>
      <p:sp>
        <p:nvSpPr>
          <p:cNvPr id="71" name="Oval 70"/>
          <p:cNvSpPr>
            <a:spLocks noChangeAspect="1"/>
          </p:cNvSpPr>
          <p:nvPr/>
        </p:nvSpPr>
        <p:spPr>
          <a:xfrm>
            <a:off x="1892985" y="4733000"/>
            <a:ext cx="152441" cy="15244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latin typeface="Helvetica Neue Light"/>
            </a:endParaRPr>
          </a:p>
        </p:txBody>
      </p:sp>
      <p:sp>
        <p:nvSpPr>
          <p:cNvPr id="72" name="Oval 71"/>
          <p:cNvSpPr>
            <a:spLocks noChangeAspect="1"/>
          </p:cNvSpPr>
          <p:nvPr/>
        </p:nvSpPr>
        <p:spPr>
          <a:xfrm>
            <a:off x="1886457" y="4695358"/>
            <a:ext cx="270057" cy="27005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latin typeface="Helvetica Neue Light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2617676" y="4842249"/>
            <a:ext cx="152443" cy="152443"/>
            <a:chOff x="1874626" y="3693326"/>
            <a:chExt cx="114331" cy="114331"/>
          </a:xfrm>
        </p:grpSpPr>
        <p:sp>
          <p:nvSpPr>
            <p:cNvPr id="73" name="Oval 72"/>
            <p:cNvSpPr/>
            <p:nvPr/>
          </p:nvSpPr>
          <p:spPr>
            <a:xfrm>
              <a:off x="1886582" y="3717108"/>
              <a:ext cx="58669" cy="58669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 Light"/>
              </a:endParaRPr>
            </a:p>
          </p:txBody>
        </p:sp>
        <p:sp>
          <p:nvSpPr>
            <p:cNvPr id="74" name="Oval 73"/>
            <p:cNvSpPr>
              <a:spLocks noChangeAspect="1"/>
            </p:cNvSpPr>
            <p:nvPr/>
          </p:nvSpPr>
          <p:spPr>
            <a:xfrm>
              <a:off x="1874626" y="3693326"/>
              <a:ext cx="114331" cy="11433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 Light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 rot="1634191">
            <a:off x="2291066" y="4883711"/>
            <a:ext cx="297063" cy="297063"/>
            <a:chOff x="1869730" y="3665095"/>
            <a:chExt cx="202543" cy="202543"/>
          </a:xfrm>
        </p:grpSpPr>
        <p:sp>
          <p:nvSpPr>
            <p:cNvPr id="78" name="Oval 77"/>
            <p:cNvSpPr/>
            <p:nvPr/>
          </p:nvSpPr>
          <p:spPr>
            <a:xfrm>
              <a:off x="1886582" y="3717108"/>
              <a:ext cx="58669" cy="58669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 Light"/>
              </a:endParaRPr>
            </a:p>
          </p:txBody>
        </p:sp>
        <p:sp>
          <p:nvSpPr>
            <p:cNvPr id="79" name="Oval 78"/>
            <p:cNvSpPr>
              <a:spLocks noChangeAspect="1"/>
            </p:cNvSpPr>
            <p:nvPr/>
          </p:nvSpPr>
          <p:spPr>
            <a:xfrm>
              <a:off x="1874626" y="3693326"/>
              <a:ext cx="114331" cy="11433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 Light"/>
              </a:endParaRPr>
            </a:p>
          </p:txBody>
        </p:sp>
        <p:sp>
          <p:nvSpPr>
            <p:cNvPr id="80" name="Oval 79"/>
            <p:cNvSpPr>
              <a:spLocks noChangeAspect="1"/>
            </p:cNvSpPr>
            <p:nvPr/>
          </p:nvSpPr>
          <p:spPr>
            <a:xfrm>
              <a:off x="1869730" y="3665095"/>
              <a:ext cx="202543" cy="20254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 Light"/>
              </a:endParaRPr>
            </a:p>
          </p:txBody>
        </p:sp>
      </p:grpSp>
      <p:pic>
        <p:nvPicPr>
          <p:cNvPr id="1026" name="Picture 2" descr="https://upload.wikimedia.org/wikipedia/commons/thumb/c/c8/Orange_logo.svg/350px-Orange_logo.svg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069" y="4009746"/>
            <a:ext cx="799473" cy="79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s://www.kpn.com/public/images/footer/kpn-log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368" y="4159390"/>
            <a:ext cx="1016000" cy="50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en/thumb/2/2d/SK_Telecom_Logo.svg/200px-SK_Telecom_Logo.svg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943" y="5197109"/>
            <a:ext cx="1303421" cy="51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en/thumb/8/8e/Tata_logo.svg/1116px-Tata_logo.svg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134" y="5004842"/>
            <a:ext cx="893471" cy="81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6" descr="http://www.pngpix.com/wp-content/uploads/2016/07/PNGPIX-COM-Microsoft-Logo-PNG-Transparent-1.png"/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474" y="4316992"/>
            <a:ext cx="59935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en-US" dirty="0" smtClean="0">
                <a:latin typeface="Helvetica Neue Light"/>
              </a:rPr>
              <a:t>Confidential and Proprietary Comcast Information</a:t>
            </a:r>
          </a:p>
        </p:txBody>
      </p:sp>
    </p:spTree>
    <p:extLst>
      <p:ext uri="{BB962C8B-B14F-4D97-AF65-F5344CB8AC3E}">
        <p14:creationId xmlns:p14="http://schemas.microsoft.com/office/powerpoint/2010/main" val="158622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33984" y="560832"/>
            <a:ext cx="6863731" cy="426720"/>
          </a:xfrm>
        </p:spPr>
        <p:txBody>
          <a:bodyPr/>
          <a:lstStyle/>
          <a:p>
            <a:r>
              <a:rPr lang="en-US" dirty="0" smtClean="0">
                <a:latin typeface="Helvetica Neue"/>
                <a:cs typeface="Helvetica Neue"/>
              </a:rPr>
              <a:t>Machineq product offerings</a:t>
            </a:r>
            <a:endParaRPr lang="en-US" dirty="0">
              <a:latin typeface="Helvetica Neue"/>
              <a:cs typeface="Helvetica Neue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latin typeface="Helvetica Neue Light"/>
              </a:rPr>
              <a:t>Confidential and Proprietary Comcast Information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0938934" y="6356351"/>
            <a:ext cx="400973" cy="365125"/>
          </a:xfrm>
        </p:spPr>
        <p:txBody>
          <a:bodyPr/>
          <a:lstStyle/>
          <a:p>
            <a:fld id="{F4C10441-9688-5C4B-A3AA-BA3B69FC3C7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634412" y="1767621"/>
            <a:ext cx="824003" cy="82400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1766511" y="1829331"/>
            <a:ext cx="496191" cy="592316"/>
            <a:chOff x="673747" y="2184319"/>
            <a:chExt cx="599339" cy="715449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3747" y="2394401"/>
              <a:ext cx="266052" cy="367274"/>
            </a:xfrm>
            <a:prstGeom prst="rect">
              <a:avLst/>
            </a:prstGeom>
          </p:spPr>
        </p:pic>
        <p:grpSp>
          <p:nvGrpSpPr>
            <p:cNvPr id="77" name="Group 76"/>
            <p:cNvGrpSpPr>
              <a:grpSpLocks noChangeAspect="1"/>
            </p:cNvGrpSpPr>
            <p:nvPr/>
          </p:nvGrpSpPr>
          <p:grpSpPr>
            <a:xfrm>
              <a:off x="961136" y="2184319"/>
              <a:ext cx="113232" cy="362378"/>
              <a:chOff x="6586538" y="596900"/>
              <a:chExt cx="974725" cy="3119438"/>
            </a:xfrm>
            <a:solidFill>
              <a:schemeClr val="accent1"/>
            </a:solidFill>
          </p:grpSpPr>
          <p:sp>
            <p:nvSpPr>
              <p:cNvPr id="94" name="Freeform 93"/>
              <p:cNvSpPr>
                <a:spLocks noChangeArrowheads="1"/>
              </p:cNvSpPr>
              <p:nvPr/>
            </p:nvSpPr>
            <p:spPr bwMode="auto">
              <a:xfrm>
                <a:off x="6751635" y="2030414"/>
                <a:ext cx="642939" cy="1522409"/>
              </a:xfrm>
              <a:custGeom>
                <a:avLst/>
                <a:gdLst>
                  <a:gd name="T0" fmla="*/ 1368 w 1784"/>
                  <a:gd name="T1" fmla="*/ 0 h 4227"/>
                  <a:gd name="T2" fmla="*/ 424 w 1784"/>
                  <a:gd name="T3" fmla="*/ 2585 h 4227"/>
                  <a:gd name="T4" fmla="*/ 336 w 1784"/>
                  <a:gd name="T5" fmla="*/ 2656 h 4227"/>
                  <a:gd name="T6" fmla="*/ 177 w 1784"/>
                  <a:gd name="T7" fmla="*/ 2814 h 4227"/>
                  <a:gd name="T8" fmla="*/ 71 w 1784"/>
                  <a:gd name="T9" fmla="*/ 3008 h 4227"/>
                  <a:gd name="T10" fmla="*/ 9 w 1784"/>
                  <a:gd name="T11" fmla="*/ 3229 h 4227"/>
                  <a:gd name="T12" fmla="*/ 0 w 1784"/>
                  <a:gd name="T13" fmla="*/ 3335 h 4227"/>
                  <a:gd name="T14" fmla="*/ 18 w 1784"/>
                  <a:gd name="T15" fmla="*/ 3520 h 4227"/>
                  <a:gd name="T16" fmla="*/ 71 w 1784"/>
                  <a:gd name="T17" fmla="*/ 3688 h 4227"/>
                  <a:gd name="T18" fmla="*/ 159 w 1784"/>
                  <a:gd name="T19" fmla="*/ 3838 h 4227"/>
                  <a:gd name="T20" fmla="*/ 265 w 1784"/>
                  <a:gd name="T21" fmla="*/ 3970 h 4227"/>
                  <a:gd name="T22" fmla="*/ 397 w 1784"/>
                  <a:gd name="T23" fmla="*/ 4076 h 4227"/>
                  <a:gd name="T24" fmla="*/ 547 w 1784"/>
                  <a:gd name="T25" fmla="*/ 4156 h 4227"/>
                  <a:gd name="T26" fmla="*/ 715 w 1784"/>
                  <a:gd name="T27" fmla="*/ 4209 h 4227"/>
                  <a:gd name="T28" fmla="*/ 892 w 1784"/>
                  <a:gd name="T29" fmla="*/ 4226 h 4227"/>
                  <a:gd name="T30" fmla="*/ 989 w 1784"/>
                  <a:gd name="T31" fmla="*/ 4226 h 4227"/>
                  <a:gd name="T32" fmla="*/ 1156 w 1784"/>
                  <a:gd name="T33" fmla="*/ 4191 h 4227"/>
                  <a:gd name="T34" fmla="*/ 1315 w 1784"/>
                  <a:gd name="T35" fmla="*/ 4120 h 4227"/>
                  <a:gd name="T36" fmla="*/ 1465 w 1784"/>
                  <a:gd name="T37" fmla="*/ 4023 h 4227"/>
                  <a:gd name="T38" fmla="*/ 1580 w 1784"/>
                  <a:gd name="T39" fmla="*/ 3909 h 4227"/>
                  <a:gd name="T40" fmla="*/ 1677 w 1784"/>
                  <a:gd name="T41" fmla="*/ 3767 h 4227"/>
                  <a:gd name="T42" fmla="*/ 1747 w 1784"/>
                  <a:gd name="T43" fmla="*/ 3600 h 4227"/>
                  <a:gd name="T44" fmla="*/ 1783 w 1784"/>
                  <a:gd name="T45" fmla="*/ 3432 h 4227"/>
                  <a:gd name="T46" fmla="*/ 1783 w 1784"/>
                  <a:gd name="T47" fmla="*/ 3335 h 4227"/>
                  <a:gd name="T48" fmla="*/ 1756 w 1784"/>
                  <a:gd name="T49" fmla="*/ 3114 h 4227"/>
                  <a:gd name="T50" fmla="*/ 1677 w 1784"/>
                  <a:gd name="T51" fmla="*/ 2911 h 4227"/>
                  <a:gd name="T52" fmla="*/ 1545 w 1784"/>
                  <a:gd name="T53" fmla="*/ 2726 h 4227"/>
                  <a:gd name="T54" fmla="*/ 1368 w 1784"/>
                  <a:gd name="T55" fmla="*/ 2585 h 4227"/>
                  <a:gd name="T56" fmla="*/ 892 w 1784"/>
                  <a:gd name="T57" fmla="*/ 4032 h 4227"/>
                  <a:gd name="T58" fmla="*/ 750 w 1784"/>
                  <a:gd name="T59" fmla="*/ 4023 h 4227"/>
                  <a:gd name="T60" fmla="*/ 627 w 1784"/>
                  <a:gd name="T61" fmla="*/ 3979 h 4227"/>
                  <a:gd name="T62" fmla="*/ 503 w 1784"/>
                  <a:gd name="T63" fmla="*/ 3917 h 4227"/>
                  <a:gd name="T64" fmla="*/ 406 w 1784"/>
                  <a:gd name="T65" fmla="*/ 3829 h 4227"/>
                  <a:gd name="T66" fmla="*/ 318 w 1784"/>
                  <a:gd name="T67" fmla="*/ 3732 h 4227"/>
                  <a:gd name="T68" fmla="*/ 256 w 1784"/>
                  <a:gd name="T69" fmla="*/ 3609 h 4227"/>
                  <a:gd name="T70" fmla="*/ 212 w 1784"/>
                  <a:gd name="T71" fmla="*/ 3476 h 4227"/>
                  <a:gd name="T72" fmla="*/ 195 w 1784"/>
                  <a:gd name="T73" fmla="*/ 3335 h 4227"/>
                  <a:gd name="T74" fmla="*/ 203 w 1784"/>
                  <a:gd name="T75" fmla="*/ 3247 h 4227"/>
                  <a:gd name="T76" fmla="*/ 256 w 1784"/>
                  <a:gd name="T77" fmla="*/ 3061 h 4227"/>
                  <a:gd name="T78" fmla="*/ 353 w 1784"/>
                  <a:gd name="T79" fmla="*/ 2911 h 4227"/>
                  <a:gd name="T80" fmla="*/ 486 w 1784"/>
                  <a:gd name="T81" fmla="*/ 2779 h 4227"/>
                  <a:gd name="T82" fmla="*/ 618 w 1784"/>
                  <a:gd name="T83" fmla="*/ 2700 h 4227"/>
                  <a:gd name="T84" fmla="*/ 1174 w 1784"/>
                  <a:gd name="T85" fmla="*/ 194 h 4227"/>
                  <a:gd name="T86" fmla="*/ 1218 w 1784"/>
                  <a:gd name="T87" fmla="*/ 2726 h 4227"/>
                  <a:gd name="T88" fmla="*/ 1306 w 1784"/>
                  <a:gd name="T89" fmla="*/ 2779 h 4227"/>
                  <a:gd name="T90" fmla="*/ 1439 w 1784"/>
                  <a:gd name="T91" fmla="*/ 2911 h 4227"/>
                  <a:gd name="T92" fmla="*/ 1536 w 1784"/>
                  <a:gd name="T93" fmla="*/ 3061 h 4227"/>
                  <a:gd name="T94" fmla="*/ 1589 w 1784"/>
                  <a:gd name="T95" fmla="*/ 3247 h 4227"/>
                  <a:gd name="T96" fmla="*/ 1589 w 1784"/>
                  <a:gd name="T97" fmla="*/ 3335 h 4227"/>
                  <a:gd name="T98" fmla="*/ 1580 w 1784"/>
                  <a:gd name="T99" fmla="*/ 3476 h 4227"/>
                  <a:gd name="T100" fmla="*/ 1536 w 1784"/>
                  <a:gd name="T101" fmla="*/ 3609 h 4227"/>
                  <a:gd name="T102" fmla="*/ 1474 w 1784"/>
                  <a:gd name="T103" fmla="*/ 3732 h 4227"/>
                  <a:gd name="T104" fmla="*/ 1386 w 1784"/>
                  <a:gd name="T105" fmla="*/ 3829 h 4227"/>
                  <a:gd name="T106" fmla="*/ 1280 w 1784"/>
                  <a:gd name="T107" fmla="*/ 3917 h 4227"/>
                  <a:gd name="T108" fmla="*/ 1165 w 1784"/>
                  <a:gd name="T109" fmla="*/ 3979 h 4227"/>
                  <a:gd name="T110" fmla="*/ 1033 w 1784"/>
                  <a:gd name="T111" fmla="*/ 4023 h 4227"/>
                  <a:gd name="T112" fmla="*/ 892 w 1784"/>
                  <a:gd name="T113" fmla="*/ 4032 h 4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784" h="4227">
                    <a:moveTo>
                      <a:pt x="1368" y="2585"/>
                    </a:moveTo>
                    <a:lnTo>
                      <a:pt x="1368" y="0"/>
                    </a:lnTo>
                    <a:lnTo>
                      <a:pt x="424" y="0"/>
                    </a:lnTo>
                    <a:lnTo>
                      <a:pt x="424" y="2585"/>
                    </a:lnTo>
                    <a:lnTo>
                      <a:pt x="424" y="2585"/>
                    </a:lnTo>
                    <a:lnTo>
                      <a:pt x="336" y="2656"/>
                    </a:lnTo>
                    <a:lnTo>
                      <a:pt x="247" y="2726"/>
                    </a:lnTo>
                    <a:lnTo>
                      <a:pt x="177" y="2814"/>
                    </a:lnTo>
                    <a:lnTo>
                      <a:pt x="115" y="2911"/>
                    </a:lnTo>
                    <a:lnTo>
                      <a:pt x="71" y="3008"/>
                    </a:lnTo>
                    <a:lnTo>
                      <a:pt x="36" y="3114"/>
                    </a:lnTo>
                    <a:lnTo>
                      <a:pt x="9" y="3229"/>
                    </a:lnTo>
                    <a:lnTo>
                      <a:pt x="0" y="3335"/>
                    </a:lnTo>
                    <a:lnTo>
                      <a:pt x="0" y="3335"/>
                    </a:lnTo>
                    <a:lnTo>
                      <a:pt x="9" y="3432"/>
                    </a:lnTo>
                    <a:lnTo>
                      <a:pt x="18" y="3520"/>
                    </a:lnTo>
                    <a:lnTo>
                      <a:pt x="45" y="3600"/>
                    </a:lnTo>
                    <a:lnTo>
                      <a:pt x="71" y="3688"/>
                    </a:lnTo>
                    <a:lnTo>
                      <a:pt x="115" y="3767"/>
                    </a:lnTo>
                    <a:lnTo>
                      <a:pt x="159" y="3838"/>
                    </a:lnTo>
                    <a:lnTo>
                      <a:pt x="203" y="3909"/>
                    </a:lnTo>
                    <a:lnTo>
                      <a:pt x="265" y="3970"/>
                    </a:lnTo>
                    <a:lnTo>
                      <a:pt x="327" y="4023"/>
                    </a:lnTo>
                    <a:lnTo>
                      <a:pt x="397" y="4076"/>
                    </a:lnTo>
                    <a:lnTo>
                      <a:pt x="468" y="4120"/>
                    </a:lnTo>
                    <a:lnTo>
                      <a:pt x="547" y="4156"/>
                    </a:lnTo>
                    <a:lnTo>
                      <a:pt x="627" y="4191"/>
                    </a:lnTo>
                    <a:lnTo>
                      <a:pt x="715" y="4209"/>
                    </a:lnTo>
                    <a:lnTo>
                      <a:pt x="803" y="4226"/>
                    </a:lnTo>
                    <a:lnTo>
                      <a:pt x="892" y="4226"/>
                    </a:lnTo>
                    <a:lnTo>
                      <a:pt x="892" y="4226"/>
                    </a:lnTo>
                    <a:lnTo>
                      <a:pt x="989" y="4226"/>
                    </a:lnTo>
                    <a:lnTo>
                      <a:pt x="1077" y="4209"/>
                    </a:lnTo>
                    <a:lnTo>
                      <a:pt x="1156" y="4191"/>
                    </a:lnTo>
                    <a:lnTo>
                      <a:pt x="1245" y="4156"/>
                    </a:lnTo>
                    <a:lnTo>
                      <a:pt x="1315" y="4120"/>
                    </a:lnTo>
                    <a:lnTo>
                      <a:pt x="1395" y="4076"/>
                    </a:lnTo>
                    <a:lnTo>
                      <a:pt x="1465" y="4023"/>
                    </a:lnTo>
                    <a:lnTo>
                      <a:pt x="1527" y="3970"/>
                    </a:lnTo>
                    <a:lnTo>
                      <a:pt x="1580" y="3909"/>
                    </a:lnTo>
                    <a:lnTo>
                      <a:pt x="1633" y="3838"/>
                    </a:lnTo>
                    <a:lnTo>
                      <a:pt x="1677" y="3767"/>
                    </a:lnTo>
                    <a:lnTo>
                      <a:pt x="1712" y="3688"/>
                    </a:lnTo>
                    <a:lnTo>
                      <a:pt x="1747" y="3600"/>
                    </a:lnTo>
                    <a:lnTo>
                      <a:pt x="1765" y="3520"/>
                    </a:lnTo>
                    <a:lnTo>
                      <a:pt x="1783" y="3432"/>
                    </a:lnTo>
                    <a:lnTo>
                      <a:pt x="1783" y="3335"/>
                    </a:lnTo>
                    <a:lnTo>
                      <a:pt x="1783" y="3335"/>
                    </a:lnTo>
                    <a:lnTo>
                      <a:pt x="1774" y="3229"/>
                    </a:lnTo>
                    <a:lnTo>
                      <a:pt x="1756" y="3114"/>
                    </a:lnTo>
                    <a:lnTo>
                      <a:pt x="1721" y="3008"/>
                    </a:lnTo>
                    <a:lnTo>
                      <a:pt x="1677" y="2911"/>
                    </a:lnTo>
                    <a:lnTo>
                      <a:pt x="1615" y="2814"/>
                    </a:lnTo>
                    <a:lnTo>
                      <a:pt x="1545" y="2726"/>
                    </a:lnTo>
                    <a:lnTo>
                      <a:pt x="1456" y="2656"/>
                    </a:lnTo>
                    <a:lnTo>
                      <a:pt x="1368" y="2585"/>
                    </a:lnTo>
                    <a:close/>
                    <a:moveTo>
                      <a:pt x="892" y="4032"/>
                    </a:moveTo>
                    <a:lnTo>
                      <a:pt x="892" y="4032"/>
                    </a:lnTo>
                    <a:lnTo>
                      <a:pt x="821" y="4032"/>
                    </a:lnTo>
                    <a:lnTo>
                      <a:pt x="750" y="4023"/>
                    </a:lnTo>
                    <a:lnTo>
                      <a:pt x="689" y="4006"/>
                    </a:lnTo>
                    <a:lnTo>
                      <a:pt x="627" y="3979"/>
                    </a:lnTo>
                    <a:lnTo>
                      <a:pt x="565" y="3953"/>
                    </a:lnTo>
                    <a:lnTo>
                      <a:pt x="503" y="3917"/>
                    </a:lnTo>
                    <a:lnTo>
                      <a:pt x="450" y="3873"/>
                    </a:lnTo>
                    <a:lnTo>
                      <a:pt x="406" y="3829"/>
                    </a:lnTo>
                    <a:lnTo>
                      <a:pt x="353" y="3785"/>
                    </a:lnTo>
                    <a:lnTo>
                      <a:pt x="318" y="3732"/>
                    </a:lnTo>
                    <a:lnTo>
                      <a:pt x="283" y="3670"/>
                    </a:lnTo>
                    <a:lnTo>
                      <a:pt x="256" y="3609"/>
                    </a:lnTo>
                    <a:lnTo>
                      <a:pt x="230" y="3547"/>
                    </a:lnTo>
                    <a:lnTo>
                      <a:pt x="212" y="3476"/>
                    </a:lnTo>
                    <a:lnTo>
                      <a:pt x="203" y="3406"/>
                    </a:lnTo>
                    <a:lnTo>
                      <a:pt x="195" y="3335"/>
                    </a:lnTo>
                    <a:lnTo>
                      <a:pt x="195" y="3335"/>
                    </a:lnTo>
                    <a:lnTo>
                      <a:pt x="203" y="3247"/>
                    </a:lnTo>
                    <a:lnTo>
                      <a:pt x="221" y="3150"/>
                    </a:lnTo>
                    <a:lnTo>
                      <a:pt x="256" y="3061"/>
                    </a:lnTo>
                    <a:lnTo>
                      <a:pt x="300" y="2982"/>
                    </a:lnTo>
                    <a:lnTo>
                      <a:pt x="353" y="2911"/>
                    </a:lnTo>
                    <a:lnTo>
                      <a:pt x="415" y="2841"/>
                    </a:lnTo>
                    <a:lnTo>
                      <a:pt x="486" y="2779"/>
                    </a:lnTo>
                    <a:lnTo>
                      <a:pt x="565" y="2726"/>
                    </a:lnTo>
                    <a:lnTo>
                      <a:pt x="618" y="2700"/>
                    </a:lnTo>
                    <a:lnTo>
                      <a:pt x="618" y="194"/>
                    </a:lnTo>
                    <a:lnTo>
                      <a:pt x="1174" y="194"/>
                    </a:lnTo>
                    <a:lnTo>
                      <a:pt x="1174" y="2700"/>
                    </a:lnTo>
                    <a:lnTo>
                      <a:pt x="1218" y="2726"/>
                    </a:lnTo>
                    <a:lnTo>
                      <a:pt x="1218" y="2726"/>
                    </a:lnTo>
                    <a:lnTo>
                      <a:pt x="1306" y="2779"/>
                    </a:lnTo>
                    <a:lnTo>
                      <a:pt x="1377" y="2841"/>
                    </a:lnTo>
                    <a:lnTo>
                      <a:pt x="1439" y="2911"/>
                    </a:lnTo>
                    <a:lnTo>
                      <a:pt x="1492" y="2982"/>
                    </a:lnTo>
                    <a:lnTo>
                      <a:pt x="1536" y="3061"/>
                    </a:lnTo>
                    <a:lnTo>
                      <a:pt x="1562" y="3150"/>
                    </a:lnTo>
                    <a:lnTo>
                      <a:pt x="1589" y="3247"/>
                    </a:lnTo>
                    <a:lnTo>
                      <a:pt x="1589" y="3335"/>
                    </a:lnTo>
                    <a:lnTo>
                      <a:pt x="1589" y="3335"/>
                    </a:lnTo>
                    <a:lnTo>
                      <a:pt x="1589" y="3406"/>
                    </a:lnTo>
                    <a:lnTo>
                      <a:pt x="1580" y="3476"/>
                    </a:lnTo>
                    <a:lnTo>
                      <a:pt x="1562" y="3547"/>
                    </a:lnTo>
                    <a:lnTo>
                      <a:pt x="1536" y="3609"/>
                    </a:lnTo>
                    <a:lnTo>
                      <a:pt x="1509" y="3670"/>
                    </a:lnTo>
                    <a:lnTo>
                      <a:pt x="1474" y="3732"/>
                    </a:lnTo>
                    <a:lnTo>
                      <a:pt x="1430" y="3785"/>
                    </a:lnTo>
                    <a:lnTo>
                      <a:pt x="1386" y="3829"/>
                    </a:lnTo>
                    <a:lnTo>
                      <a:pt x="1342" y="3873"/>
                    </a:lnTo>
                    <a:lnTo>
                      <a:pt x="1280" y="3917"/>
                    </a:lnTo>
                    <a:lnTo>
                      <a:pt x="1227" y="3953"/>
                    </a:lnTo>
                    <a:lnTo>
                      <a:pt x="1165" y="3979"/>
                    </a:lnTo>
                    <a:lnTo>
                      <a:pt x="1103" y="4006"/>
                    </a:lnTo>
                    <a:lnTo>
                      <a:pt x="1033" y="4023"/>
                    </a:lnTo>
                    <a:lnTo>
                      <a:pt x="962" y="4032"/>
                    </a:lnTo>
                    <a:lnTo>
                      <a:pt x="892" y="4032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6" name="Freeform 95"/>
              <p:cNvSpPr>
                <a:spLocks noChangeArrowheads="1"/>
              </p:cNvSpPr>
              <p:nvPr/>
            </p:nvSpPr>
            <p:spPr bwMode="auto">
              <a:xfrm>
                <a:off x="6586538" y="596900"/>
                <a:ext cx="974725" cy="3119438"/>
              </a:xfrm>
              <a:custGeom>
                <a:avLst/>
                <a:gdLst>
                  <a:gd name="T0" fmla="*/ 2355 w 2709"/>
                  <a:gd name="T1" fmla="*/ 900 h 8666"/>
                  <a:gd name="T2" fmla="*/ 2241 w 2709"/>
                  <a:gd name="T3" fmla="*/ 521 h 8666"/>
                  <a:gd name="T4" fmla="*/ 1994 w 2709"/>
                  <a:gd name="T5" fmla="*/ 229 h 8666"/>
                  <a:gd name="T6" fmla="*/ 1650 w 2709"/>
                  <a:gd name="T7" fmla="*/ 44 h 8666"/>
                  <a:gd name="T8" fmla="*/ 1350 w 2709"/>
                  <a:gd name="T9" fmla="*/ 0 h 8666"/>
                  <a:gd name="T10" fmla="*/ 961 w 2709"/>
                  <a:gd name="T11" fmla="*/ 79 h 8666"/>
                  <a:gd name="T12" fmla="*/ 644 w 2709"/>
                  <a:gd name="T13" fmla="*/ 291 h 8666"/>
                  <a:gd name="T14" fmla="*/ 423 w 2709"/>
                  <a:gd name="T15" fmla="*/ 609 h 8666"/>
                  <a:gd name="T16" fmla="*/ 344 w 2709"/>
                  <a:gd name="T17" fmla="*/ 1006 h 8666"/>
                  <a:gd name="T18" fmla="*/ 203 w 2709"/>
                  <a:gd name="T19" fmla="*/ 6591 h 8666"/>
                  <a:gd name="T20" fmla="*/ 26 w 2709"/>
                  <a:gd name="T21" fmla="*/ 7006 h 8666"/>
                  <a:gd name="T22" fmla="*/ 0 w 2709"/>
                  <a:gd name="T23" fmla="*/ 7368 h 8666"/>
                  <a:gd name="T24" fmla="*/ 132 w 2709"/>
                  <a:gd name="T25" fmla="*/ 7889 h 8666"/>
                  <a:gd name="T26" fmla="*/ 361 w 2709"/>
                  <a:gd name="T27" fmla="*/ 8224 h 8666"/>
                  <a:gd name="T28" fmla="*/ 811 w 2709"/>
                  <a:gd name="T29" fmla="*/ 8550 h 8666"/>
                  <a:gd name="T30" fmla="*/ 1332 w 2709"/>
                  <a:gd name="T31" fmla="*/ 8665 h 8666"/>
                  <a:gd name="T32" fmla="*/ 1491 w 2709"/>
                  <a:gd name="T33" fmla="*/ 8656 h 8666"/>
                  <a:gd name="T34" fmla="*/ 1985 w 2709"/>
                  <a:gd name="T35" fmla="*/ 8506 h 8666"/>
                  <a:gd name="T36" fmla="*/ 2303 w 2709"/>
                  <a:gd name="T37" fmla="*/ 8277 h 8666"/>
                  <a:gd name="T38" fmla="*/ 2603 w 2709"/>
                  <a:gd name="T39" fmla="*/ 7827 h 8666"/>
                  <a:gd name="T40" fmla="*/ 2708 w 2709"/>
                  <a:gd name="T41" fmla="*/ 7306 h 8666"/>
                  <a:gd name="T42" fmla="*/ 2655 w 2709"/>
                  <a:gd name="T43" fmla="*/ 6944 h 8666"/>
                  <a:gd name="T44" fmla="*/ 2444 w 2709"/>
                  <a:gd name="T45" fmla="*/ 6503 h 8666"/>
                  <a:gd name="T46" fmla="*/ 2082 w 2709"/>
                  <a:gd name="T47" fmla="*/ 8215 h 8666"/>
                  <a:gd name="T48" fmla="*/ 1676 w 2709"/>
                  <a:gd name="T49" fmla="*/ 8427 h 8666"/>
                  <a:gd name="T50" fmla="*/ 1332 w 2709"/>
                  <a:gd name="T51" fmla="*/ 8471 h 8666"/>
                  <a:gd name="T52" fmla="*/ 891 w 2709"/>
                  <a:gd name="T53" fmla="*/ 8365 h 8666"/>
                  <a:gd name="T54" fmla="*/ 511 w 2709"/>
                  <a:gd name="T55" fmla="*/ 8091 h 8666"/>
                  <a:gd name="T56" fmla="*/ 308 w 2709"/>
                  <a:gd name="T57" fmla="*/ 7800 h 8666"/>
                  <a:gd name="T58" fmla="*/ 194 w 2709"/>
                  <a:gd name="T59" fmla="*/ 7359 h 8666"/>
                  <a:gd name="T60" fmla="*/ 220 w 2709"/>
                  <a:gd name="T61" fmla="*/ 7041 h 8666"/>
                  <a:gd name="T62" fmla="*/ 379 w 2709"/>
                  <a:gd name="T63" fmla="*/ 6671 h 8666"/>
                  <a:gd name="T64" fmla="*/ 538 w 2709"/>
                  <a:gd name="T65" fmla="*/ 3397 h 8666"/>
                  <a:gd name="T66" fmla="*/ 1420 w 2709"/>
                  <a:gd name="T67" fmla="*/ 3371 h 8666"/>
                  <a:gd name="T68" fmla="*/ 1438 w 2709"/>
                  <a:gd name="T69" fmla="*/ 3256 h 8666"/>
                  <a:gd name="T70" fmla="*/ 538 w 2709"/>
                  <a:gd name="T71" fmla="*/ 3203 h 8666"/>
                  <a:gd name="T72" fmla="*/ 1394 w 2709"/>
                  <a:gd name="T73" fmla="*/ 2806 h 8666"/>
                  <a:gd name="T74" fmla="*/ 1447 w 2709"/>
                  <a:gd name="T75" fmla="*/ 2718 h 8666"/>
                  <a:gd name="T76" fmla="*/ 1350 w 2709"/>
                  <a:gd name="T77" fmla="*/ 2621 h 8666"/>
                  <a:gd name="T78" fmla="*/ 1350 w 2709"/>
                  <a:gd name="T79" fmla="*/ 2232 h 8666"/>
                  <a:gd name="T80" fmla="*/ 1447 w 2709"/>
                  <a:gd name="T81" fmla="*/ 2135 h 8666"/>
                  <a:gd name="T82" fmla="*/ 1394 w 2709"/>
                  <a:gd name="T83" fmla="*/ 2047 h 8666"/>
                  <a:gd name="T84" fmla="*/ 1350 w 2709"/>
                  <a:gd name="T85" fmla="*/ 1650 h 8666"/>
                  <a:gd name="T86" fmla="*/ 1438 w 2709"/>
                  <a:gd name="T87" fmla="*/ 1588 h 8666"/>
                  <a:gd name="T88" fmla="*/ 1420 w 2709"/>
                  <a:gd name="T89" fmla="*/ 1482 h 8666"/>
                  <a:gd name="T90" fmla="*/ 538 w 2709"/>
                  <a:gd name="T91" fmla="*/ 1006 h 8666"/>
                  <a:gd name="T92" fmla="*/ 573 w 2709"/>
                  <a:gd name="T93" fmla="*/ 759 h 8666"/>
                  <a:gd name="T94" fmla="*/ 723 w 2709"/>
                  <a:gd name="T95" fmla="*/ 485 h 8666"/>
                  <a:gd name="T96" fmla="*/ 961 w 2709"/>
                  <a:gd name="T97" fmla="*/ 291 h 8666"/>
                  <a:gd name="T98" fmla="*/ 1270 w 2709"/>
                  <a:gd name="T99" fmla="*/ 194 h 8666"/>
                  <a:gd name="T100" fmla="*/ 1517 w 2709"/>
                  <a:gd name="T101" fmla="*/ 203 h 8666"/>
                  <a:gd name="T102" fmla="*/ 1808 w 2709"/>
                  <a:gd name="T103" fmla="*/ 326 h 8666"/>
                  <a:gd name="T104" fmla="*/ 2029 w 2709"/>
                  <a:gd name="T105" fmla="*/ 547 h 8666"/>
                  <a:gd name="T106" fmla="*/ 2153 w 2709"/>
                  <a:gd name="T107" fmla="*/ 838 h 8666"/>
                  <a:gd name="T108" fmla="*/ 2197 w 2709"/>
                  <a:gd name="T109" fmla="*/ 6512 h 8666"/>
                  <a:gd name="T110" fmla="*/ 2391 w 2709"/>
                  <a:gd name="T111" fmla="*/ 6777 h 8666"/>
                  <a:gd name="T112" fmla="*/ 2514 w 2709"/>
                  <a:gd name="T113" fmla="*/ 7191 h 8666"/>
                  <a:gd name="T114" fmla="*/ 2497 w 2709"/>
                  <a:gd name="T115" fmla="*/ 7536 h 8666"/>
                  <a:gd name="T116" fmla="*/ 2320 w 2709"/>
                  <a:gd name="T117" fmla="*/ 7959 h 8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709" h="8666">
                    <a:moveTo>
                      <a:pt x="2364" y="6406"/>
                    </a:moveTo>
                    <a:lnTo>
                      <a:pt x="2364" y="1006"/>
                    </a:lnTo>
                    <a:lnTo>
                      <a:pt x="2364" y="1006"/>
                    </a:lnTo>
                    <a:lnTo>
                      <a:pt x="2355" y="900"/>
                    </a:lnTo>
                    <a:lnTo>
                      <a:pt x="2338" y="803"/>
                    </a:lnTo>
                    <a:lnTo>
                      <a:pt x="2311" y="706"/>
                    </a:lnTo>
                    <a:lnTo>
                      <a:pt x="2285" y="609"/>
                    </a:lnTo>
                    <a:lnTo>
                      <a:pt x="2241" y="521"/>
                    </a:lnTo>
                    <a:lnTo>
                      <a:pt x="2188" y="441"/>
                    </a:lnTo>
                    <a:lnTo>
                      <a:pt x="2126" y="362"/>
                    </a:lnTo>
                    <a:lnTo>
                      <a:pt x="2064" y="291"/>
                    </a:lnTo>
                    <a:lnTo>
                      <a:pt x="1994" y="229"/>
                    </a:lnTo>
                    <a:lnTo>
                      <a:pt x="1914" y="168"/>
                    </a:lnTo>
                    <a:lnTo>
                      <a:pt x="1835" y="115"/>
                    </a:lnTo>
                    <a:lnTo>
                      <a:pt x="1747" y="79"/>
                    </a:lnTo>
                    <a:lnTo>
                      <a:pt x="1650" y="44"/>
                    </a:lnTo>
                    <a:lnTo>
                      <a:pt x="1553" y="18"/>
                    </a:lnTo>
                    <a:lnTo>
                      <a:pt x="1455" y="0"/>
                    </a:lnTo>
                    <a:lnTo>
                      <a:pt x="1350" y="0"/>
                    </a:lnTo>
                    <a:lnTo>
                      <a:pt x="1350" y="0"/>
                    </a:lnTo>
                    <a:lnTo>
                      <a:pt x="1253" y="0"/>
                    </a:lnTo>
                    <a:lnTo>
                      <a:pt x="1147" y="18"/>
                    </a:lnTo>
                    <a:lnTo>
                      <a:pt x="1050" y="44"/>
                    </a:lnTo>
                    <a:lnTo>
                      <a:pt x="961" y="79"/>
                    </a:lnTo>
                    <a:lnTo>
                      <a:pt x="873" y="115"/>
                    </a:lnTo>
                    <a:lnTo>
                      <a:pt x="794" y="168"/>
                    </a:lnTo>
                    <a:lnTo>
                      <a:pt x="714" y="229"/>
                    </a:lnTo>
                    <a:lnTo>
                      <a:pt x="644" y="291"/>
                    </a:lnTo>
                    <a:lnTo>
                      <a:pt x="573" y="362"/>
                    </a:lnTo>
                    <a:lnTo>
                      <a:pt x="520" y="441"/>
                    </a:lnTo>
                    <a:lnTo>
                      <a:pt x="467" y="521"/>
                    </a:lnTo>
                    <a:lnTo>
                      <a:pt x="423" y="609"/>
                    </a:lnTo>
                    <a:lnTo>
                      <a:pt x="388" y="706"/>
                    </a:lnTo>
                    <a:lnTo>
                      <a:pt x="361" y="803"/>
                    </a:lnTo>
                    <a:lnTo>
                      <a:pt x="353" y="900"/>
                    </a:lnTo>
                    <a:lnTo>
                      <a:pt x="344" y="1006"/>
                    </a:lnTo>
                    <a:lnTo>
                      <a:pt x="344" y="6406"/>
                    </a:lnTo>
                    <a:lnTo>
                      <a:pt x="344" y="6406"/>
                    </a:lnTo>
                    <a:lnTo>
                      <a:pt x="273" y="6494"/>
                    </a:lnTo>
                    <a:lnTo>
                      <a:pt x="203" y="6591"/>
                    </a:lnTo>
                    <a:lnTo>
                      <a:pt x="150" y="6688"/>
                    </a:lnTo>
                    <a:lnTo>
                      <a:pt x="97" y="6794"/>
                    </a:lnTo>
                    <a:lnTo>
                      <a:pt x="61" y="6900"/>
                    </a:lnTo>
                    <a:lnTo>
                      <a:pt x="26" y="7006"/>
                    </a:lnTo>
                    <a:lnTo>
                      <a:pt x="8" y="7121"/>
                    </a:lnTo>
                    <a:lnTo>
                      <a:pt x="0" y="7236"/>
                    </a:lnTo>
                    <a:lnTo>
                      <a:pt x="0" y="7236"/>
                    </a:lnTo>
                    <a:lnTo>
                      <a:pt x="0" y="7368"/>
                    </a:lnTo>
                    <a:lnTo>
                      <a:pt x="8" y="7500"/>
                    </a:lnTo>
                    <a:lnTo>
                      <a:pt x="35" y="7633"/>
                    </a:lnTo>
                    <a:lnTo>
                      <a:pt x="79" y="7765"/>
                    </a:lnTo>
                    <a:lnTo>
                      <a:pt x="132" y="7889"/>
                    </a:lnTo>
                    <a:lnTo>
                      <a:pt x="194" y="8012"/>
                    </a:lnTo>
                    <a:lnTo>
                      <a:pt x="273" y="8118"/>
                    </a:lnTo>
                    <a:lnTo>
                      <a:pt x="361" y="8224"/>
                    </a:lnTo>
                    <a:lnTo>
                      <a:pt x="361" y="8224"/>
                    </a:lnTo>
                    <a:lnTo>
                      <a:pt x="467" y="8321"/>
                    </a:lnTo>
                    <a:lnTo>
                      <a:pt x="573" y="8409"/>
                    </a:lnTo>
                    <a:lnTo>
                      <a:pt x="688" y="8480"/>
                    </a:lnTo>
                    <a:lnTo>
                      <a:pt x="811" y="8550"/>
                    </a:lnTo>
                    <a:lnTo>
                      <a:pt x="935" y="8594"/>
                    </a:lnTo>
                    <a:lnTo>
                      <a:pt x="1067" y="8630"/>
                    </a:lnTo>
                    <a:lnTo>
                      <a:pt x="1200" y="8656"/>
                    </a:lnTo>
                    <a:lnTo>
                      <a:pt x="1332" y="8665"/>
                    </a:lnTo>
                    <a:lnTo>
                      <a:pt x="1332" y="8665"/>
                    </a:lnTo>
                    <a:lnTo>
                      <a:pt x="1350" y="8665"/>
                    </a:lnTo>
                    <a:lnTo>
                      <a:pt x="1350" y="8665"/>
                    </a:lnTo>
                    <a:lnTo>
                      <a:pt x="1491" y="8656"/>
                    </a:lnTo>
                    <a:lnTo>
                      <a:pt x="1614" y="8639"/>
                    </a:lnTo>
                    <a:lnTo>
                      <a:pt x="1747" y="8603"/>
                    </a:lnTo>
                    <a:lnTo>
                      <a:pt x="1870" y="8559"/>
                    </a:lnTo>
                    <a:lnTo>
                      <a:pt x="1985" y="8506"/>
                    </a:lnTo>
                    <a:lnTo>
                      <a:pt x="2100" y="8444"/>
                    </a:lnTo>
                    <a:lnTo>
                      <a:pt x="2205" y="8365"/>
                    </a:lnTo>
                    <a:lnTo>
                      <a:pt x="2303" y="8277"/>
                    </a:lnTo>
                    <a:lnTo>
                      <a:pt x="2303" y="8277"/>
                    </a:lnTo>
                    <a:lnTo>
                      <a:pt x="2400" y="8171"/>
                    </a:lnTo>
                    <a:lnTo>
                      <a:pt x="2479" y="8065"/>
                    </a:lnTo>
                    <a:lnTo>
                      <a:pt x="2550" y="7950"/>
                    </a:lnTo>
                    <a:lnTo>
                      <a:pt x="2603" y="7827"/>
                    </a:lnTo>
                    <a:lnTo>
                      <a:pt x="2655" y="7703"/>
                    </a:lnTo>
                    <a:lnTo>
                      <a:pt x="2682" y="7571"/>
                    </a:lnTo>
                    <a:lnTo>
                      <a:pt x="2708" y="7439"/>
                    </a:lnTo>
                    <a:lnTo>
                      <a:pt x="2708" y="7306"/>
                    </a:lnTo>
                    <a:lnTo>
                      <a:pt x="2708" y="7306"/>
                    </a:lnTo>
                    <a:lnTo>
                      <a:pt x="2708" y="7183"/>
                    </a:lnTo>
                    <a:lnTo>
                      <a:pt x="2691" y="7059"/>
                    </a:lnTo>
                    <a:lnTo>
                      <a:pt x="2655" y="6944"/>
                    </a:lnTo>
                    <a:lnTo>
                      <a:pt x="2620" y="6821"/>
                    </a:lnTo>
                    <a:lnTo>
                      <a:pt x="2567" y="6715"/>
                    </a:lnTo>
                    <a:lnTo>
                      <a:pt x="2514" y="6600"/>
                    </a:lnTo>
                    <a:lnTo>
                      <a:pt x="2444" y="6503"/>
                    </a:lnTo>
                    <a:lnTo>
                      <a:pt x="2364" y="6406"/>
                    </a:lnTo>
                    <a:close/>
                    <a:moveTo>
                      <a:pt x="2170" y="8136"/>
                    </a:moveTo>
                    <a:lnTo>
                      <a:pt x="2170" y="8136"/>
                    </a:lnTo>
                    <a:lnTo>
                      <a:pt x="2082" y="8215"/>
                    </a:lnTo>
                    <a:lnTo>
                      <a:pt x="1985" y="8277"/>
                    </a:lnTo>
                    <a:lnTo>
                      <a:pt x="1888" y="8339"/>
                    </a:lnTo>
                    <a:lnTo>
                      <a:pt x="1782" y="8383"/>
                    </a:lnTo>
                    <a:lnTo>
                      <a:pt x="1676" y="8427"/>
                    </a:lnTo>
                    <a:lnTo>
                      <a:pt x="1561" y="8453"/>
                    </a:lnTo>
                    <a:lnTo>
                      <a:pt x="1455" y="8462"/>
                    </a:lnTo>
                    <a:lnTo>
                      <a:pt x="1332" y="8471"/>
                    </a:lnTo>
                    <a:lnTo>
                      <a:pt x="1332" y="8471"/>
                    </a:lnTo>
                    <a:lnTo>
                      <a:pt x="1217" y="8462"/>
                    </a:lnTo>
                    <a:lnTo>
                      <a:pt x="1103" y="8444"/>
                    </a:lnTo>
                    <a:lnTo>
                      <a:pt x="997" y="8409"/>
                    </a:lnTo>
                    <a:lnTo>
                      <a:pt x="891" y="8365"/>
                    </a:lnTo>
                    <a:lnTo>
                      <a:pt x="785" y="8312"/>
                    </a:lnTo>
                    <a:lnTo>
                      <a:pt x="688" y="8250"/>
                    </a:lnTo>
                    <a:lnTo>
                      <a:pt x="591" y="8180"/>
                    </a:lnTo>
                    <a:lnTo>
                      <a:pt x="511" y="8091"/>
                    </a:lnTo>
                    <a:lnTo>
                      <a:pt x="511" y="8091"/>
                    </a:lnTo>
                    <a:lnTo>
                      <a:pt x="432" y="8003"/>
                    </a:lnTo>
                    <a:lnTo>
                      <a:pt x="361" y="7906"/>
                    </a:lnTo>
                    <a:lnTo>
                      <a:pt x="308" y="7800"/>
                    </a:lnTo>
                    <a:lnTo>
                      <a:pt x="264" y="7694"/>
                    </a:lnTo>
                    <a:lnTo>
                      <a:pt x="229" y="7589"/>
                    </a:lnTo>
                    <a:lnTo>
                      <a:pt x="203" y="7474"/>
                    </a:lnTo>
                    <a:lnTo>
                      <a:pt x="194" y="7359"/>
                    </a:lnTo>
                    <a:lnTo>
                      <a:pt x="194" y="7244"/>
                    </a:lnTo>
                    <a:lnTo>
                      <a:pt x="194" y="7244"/>
                    </a:lnTo>
                    <a:lnTo>
                      <a:pt x="203" y="7138"/>
                    </a:lnTo>
                    <a:lnTo>
                      <a:pt x="220" y="7041"/>
                    </a:lnTo>
                    <a:lnTo>
                      <a:pt x="247" y="6944"/>
                    </a:lnTo>
                    <a:lnTo>
                      <a:pt x="282" y="6847"/>
                    </a:lnTo>
                    <a:lnTo>
                      <a:pt x="326" y="6759"/>
                    </a:lnTo>
                    <a:lnTo>
                      <a:pt x="379" y="6671"/>
                    </a:lnTo>
                    <a:lnTo>
                      <a:pt x="441" y="6591"/>
                    </a:lnTo>
                    <a:lnTo>
                      <a:pt x="511" y="6512"/>
                    </a:lnTo>
                    <a:lnTo>
                      <a:pt x="538" y="6486"/>
                    </a:lnTo>
                    <a:lnTo>
                      <a:pt x="538" y="3397"/>
                    </a:lnTo>
                    <a:lnTo>
                      <a:pt x="1350" y="3397"/>
                    </a:lnTo>
                    <a:lnTo>
                      <a:pt x="1350" y="3397"/>
                    </a:lnTo>
                    <a:lnTo>
                      <a:pt x="1394" y="3388"/>
                    </a:lnTo>
                    <a:lnTo>
                      <a:pt x="1420" y="3371"/>
                    </a:lnTo>
                    <a:lnTo>
                      <a:pt x="1438" y="3335"/>
                    </a:lnTo>
                    <a:lnTo>
                      <a:pt x="1447" y="3300"/>
                    </a:lnTo>
                    <a:lnTo>
                      <a:pt x="1447" y="3300"/>
                    </a:lnTo>
                    <a:lnTo>
                      <a:pt x="1438" y="3256"/>
                    </a:lnTo>
                    <a:lnTo>
                      <a:pt x="1420" y="3230"/>
                    </a:lnTo>
                    <a:lnTo>
                      <a:pt x="1394" y="3212"/>
                    </a:lnTo>
                    <a:lnTo>
                      <a:pt x="1350" y="3203"/>
                    </a:lnTo>
                    <a:lnTo>
                      <a:pt x="538" y="3203"/>
                    </a:lnTo>
                    <a:lnTo>
                      <a:pt x="538" y="2815"/>
                    </a:lnTo>
                    <a:lnTo>
                      <a:pt x="1350" y="2815"/>
                    </a:lnTo>
                    <a:lnTo>
                      <a:pt x="1350" y="2815"/>
                    </a:lnTo>
                    <a:lnTo>
                      <a:pt x="1394" y="2806"/>
                    </a:lnTo>
                    <a:lnTo>
                      <a:pt x="1420" y="2788"/>
                    </a:lnTo>
                    <a:lnTo>
                      <a:pt x="1438" y="2753"/>
                    </a:lnTo>
                    <a:lnTo>
                      <a:pt x="1447" y="2718"/>
                    </a:lnTo>
                    <a:lnTo>
                      <a:pt x="1447" y="2718"/>
                    </a:lnTo>
                    <a:lnTo>
                      <a:pt x="1438" y="2682"/>
                    </a:lnTo>
                    <a:lnTo>
                      <a:pt x="1420" y="2647"/>
                    </a:lnTo>
                    <a:lnTo>
                      <a:pt x="1394" y="2630"/>
                    </a:lnTo>
                    <a:lnTo>
                      <a:pt x="1350" y="2621"/>
                    </a:lnTo>
                    <a:lnTo>
                      <a:pt x="538" y="2621"/>
                    </a:lnTo>
                    <a:lnTo>
                      <a:pt x="538" y="2232"/>
                    </a:lnTo>
                    <a:lnTo>
                      <a:pt x="1350" y="2232"/>
                    </a:lnTo>
                    <a:lnTo>
                      <a:pt x="1350" y="2232"/>
                    </a:lnTo>
                    <a:lnTo>
                      <a:pt x="1394" y="2224"/>
                    </a:lnTo>
                    <a:lnTo>
                      <a:pt x="1420" y="2206"/>
                    </a:lnTo>
                    <a:lnTo>
                      <a:pt x="1438" y="2171"/>
                    </a:lnTo>
                    <a:lnTo>
                      <a:pt x="1447" y="2135"/>
                    </a:lnTo>
                    <a:lnTo>
                      <a:pt x="1447" y="2135"/>
                    </a:lnTo>
                    <a:lnTo>
                      <a:pt x="1438" y="2100"/>
                    </a:lnTo>
                    <a:lnTo>
                      <a:pt x="1420" y="2065"/>
                    </a:lnTo>
                    <a:lnTo>
                      <a:pt x="1394" y="2047"/>
                    </a:lnTo>
                    <a:lnTo>
                      <a:pt x="1350" y="2038"/>
                    </a:lnTo>
                    <a:lnTo>
                      <a:pt x="538" y="2038"/>
                    </a:lnTo>
                    <a:lnTo>
                      <a:pt x="538" y="1650"/>
                    </a:lnTo>
                    <a:lnTo>
                      <a:pt x="1350" y="1650"/>
                    </a:lnTo>
                    <a:lnTo>
                      <a:pt x="1350" y="1650"/>
                    </a:lnTo>
                    <a:lnTo>
                      <a:pt x="1394" y="1641"/>
                    </a:lnTo>
                    <a:lnTo>
                      <a:pt x="1420" y="1624"/>
                    </a:lnTo>
                    <a:lnTo>
                      <a:pt x="1438" y="1588"/>
                    </a:lnTo>
                    <a:lnTo>
                      <a:pt x="1447" y="1553"/>
                    </a:lnTo>
                    <a:lnTo>
                      <a:pt x="1447" y="1553"/>
                    </a:lnTo>
                    <a:lnTo>
                      <a:pt x="1438" y="1518"/>
                    </a:lnTo>
                    <a:lnTo>
                      <a:pt x="1420" y="1482"/>
                    </a:lnTo>
                    <a:lnTo>
                      <a:pt x="1394" y="1465"/>
                    </a:lnTo>
                    <a:lnTo>
                      <a:pt x="1350" y="1456"/>
                    </a:lnTo>
                    <a:lnTo>
                      <a:pt x="538" y="1456"/>
                    </a:lnTo>
                    <a:lnTo>
                      <a:pt x="538" y="1006"/>
                    </a:lnTo>
                    <a:lnTo>
                      <a:pt x="538" y="1006"/>
                    </a:lnTo>
                    <a:lnTo>
                      <a:pt x="547" y="918"/>
                    </a:lnTo>
                    <a:lnTo>
                      <a:pt x="555" y="838"/>
                    </a:lnTo>
                    <a:lnTo>
                      <a:pt x="573" y="759"/>
                    </a:lnTo>
                    <a:lnTo>
                      <a:pt x="600" y="688"/>
                    </a:lnTo>
                    <a:lnTo>
                      <a:pt x="635" y="618"/>
                    </a:lnTo>
                    <a:lnTo>
                      <a:pt x="679" y="547"/>
                    </a:lnTo>
                    <a:lnTo>
                      <a:pt x="723" y="485"/>
                    </a:lnTo>
                    <a:lnTo>
                      <a:pt x="776" y="432"/>
                    </a:lnTo>
                    <a:lnTo>
                      <a:pt x="838" y="379"/>
                    </a:lnTo>
                    <a:lnTo>
                      <a:pt x="900" y="326"/>
                    </a:lnTo>
                    <a:lnTo>
                      <a:pt x="961" y="291"/>
                    </a:lnTo>
                    <a:lnTo>
                      <a:pt x="1032" y="256"/>
                    </a:lnTo>
                    <a:lnTo>
                      <a:pt x="1111" y="229"/>
                    </a:lnTo>
                    <a:lnTo>
                      <a:pt x="1191" y="203"/>
                    </a:lnTo>
                    <a:lnTo>
                      <a:pt x="1270" y="194"/>
                    </a:lnTo>
                    <a:lnTo>
                      <a:pt x="1350" y="194"/>
                    </a:lnTo>
                    <a:lnTo>
                      <a:pt x="1350" y="194"/>
                    </a:lnTo>
                    <a:lnTo>
                      <a:pt x="1438" y="194"/>
                    </a:lnTo>
                    <a:lnTo>
                      <a:pt x="1517" y="203"/>
                    </a:lnTo>
                    <a:lnTo>
                      <a:pt x="1597" y="229"/>
                    </a:lnTo>
                    <a:lnTo>
                      <a:pt x="1667" y="256"/>
                    </a:lnTo>
                    <a:lnTo>
                      <a:pt x="1738" y="291"/>
                    </a:lnTo>
                    <a:lnTo>
                      <a:pt x="1808" y="326"/>
                    </a:lnTo>
                    <a:lnTo>
                      <a:pt x="1870" y="379"/>
                    </a:lnTo>
                    <a:lnTo>
                      <a:pt x="1932" y="432"/>
                    </a:lnTo>
                    <a:lnTo>
                      <a:pt x="1976" y="485"/>
                    </a:lnTo>
                    <a:lnTo>
                      <a:pt x="2029" y="547"/>
                    </a:lnTo>
                    <a:lnTo>
                      <a:pt x="2064" y="618"/>
                    </a:lnTo>
                    <a:lnTo>
                      <a:pt x="2100" y="688"/>
                    </a:lnTo>
                    <a:lnTo>
                      <a:pt x="2126" y="759"/>
                    </a:lnTo>
                    <a:lnTo>
                      <a:pt x="2153" y="838"/>
                    </a:lnTo>
                    <a:lnTo>
                      <a:pt x="2161" y="918"/>
                    </a:lnTo>
                    <a:lnTo>
                      <a:pt x="2170" y="1006"/>
                    </a:lnTo>
                    <a:lnTo>
                      <a:pt x="2170" y="6486"/>
                    </a:lnTo>
                    <a:lnTo>
                      <a:pt x="2197" y="6512"/>
                    </a:lnTo>
                    <a:lnTo>
                      <a:pt x="2197" y="6512"/>
                    </a:lnTo>
                    <a:lnTo>
                      <a:pt x="2267" y="6591"/>
                    </a:lnTo>
                    <a:lnTo>
                      <a:pt x="2329" y="6688"/>
                    </a:lnTo>
                    <a:lnTo>
                      <a:pt x="2391" y="6777"/>
                    </a:lnTo>
                    <a:lnTo>
                      <a:pt x="2435" y="6883"/>
                    </a:lnTo>
                    <a:lnTo>
                      <a:pt x="2470" y="6980"/>
                    </a:lnTo>
                    <a:lnTo>
                      <a:pt x="2497" y="7086"/>
                    </a:lnTo>
                    <a:lnTo>
                      <a:pt x="2514" y="7191"/>
                    </a:lnTo>
                    <a:lnTo>
                      <a:pt x="2514" y="7306"/>
                    </a:lnTo>
                    <a:lnTo>
                      <a:pt x="2514" y="7306"/>
                    </a:lnTo>
                    <a:lnTo>
                      <a:pt x="2514" y="7421"/>
                    </a:lnTo>
                    <a:lnTo>
                      <a:pt x="2497" y="7536"/>
                    </a:lnTo>
                    <a:lnTo>
                      <a:pt x="2470" y="7650"/>
                    </a:lnTo>
                    <a:lnTo>
                      <a:pt x="2426" y="7756"/>
                    </a:lnTo>
                    <a:lnTo>
                      <a:pt x="2382" y="7862"/>
                    </a:lnTo>
                    <a:lnTo>
                      <a:pt x="2320" y="7959"/>
                    </a:lnTo>
                    <a:lnTo>
                      <a:pt x="2250" y="8047"/>
                    </a:lnTo>
                    <a:lnTo>
                      <a:pt x="2170" y="8136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6092" y="2595647"/>
              <a:ext cx="316994" cy="304121"/>
            </a:xfrm>
            <a:prstGeom prst="rect">
              <a:avLst/>
            </a:prstGeom>
          </p:spPr>
        </p:pic>
      </p:grpSp>
      <p:sp>
        <p:nvSpPr>
          <p:cNvPr id="100" name="Title 1"/>
          <p:cNvSpPr txBox="1">
            <a:spLocks/>
          </p:cNvSpPr>
          <p:nvPr/>
        </p:nvSpPr>
        <p:spPr>
          <a:xfrm>
            <a:off x="1408675" y="1225217"/>
            <a:ext cx="1281127" cy="312423"/>
          </a:xfrm>
          <a:prstGeom prst="rect">
            <a:avLst/>
          </a:prstGeom>
          <a:ln w="12700">
            <a:solidFill>
              <a:schemeClr val="bg1"/>
            </a:solidFill>
          </a:ln>
        </p:spPr>
        <p:txBody>
          <a:bodyPr vert="horz" lIns="0" tIns="0" rIns="0" bIns="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>
              <a:lnSpc>
                <a:spcPts val="2133"/>
              </a:lnSpc>
            </a:pPr>
            <a:r>
              <a:rPr lang="en-US" sz="1500" b="0" dirty="0">
                <a:latin typeface="Helvetica Neue Light"/>
                <a:cs typeface="Helvetica Neue Light"/>
              </a:rPr>
              <a:t>Sensors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7277" y="1915030"/>
            <a:ext cx="312212" cy="654831"/>
          </a:xfrm>
          <a:prstGeom prst="rect">
            <a:avLst/>
          </a:prstGeom>
        </p:spPr>
      </p:pic>
      <p:sp>
        <p:nvSpPr>
          <p:cNvPr id="102" name="Title 1"/>
          <p:cNvSpPr txBox="1">
            <a:spLocks/>
          </p:cNvSpPr>
          <p:nvPr/>
        </p:nvSpPr>
        <p:spPr>
          <a:xfrm>
            <a:off x="3785520" y="1225217"/>
            <a:ext cx="1810280" cy="312423"/>
          </a:xfrm>
          <a:prstGeom prst="rect">
            <a:avLst/>
          </a:prstGeom>
          <a:ln w="12700">
            <a:solidFill>
              <a:schemeClr val="bg1"/>
            </a:solidFill>
          </a:ln>
        </p:spPr>
        <p:txBody>
          <a:bodyPr vert="horz" lIns="0" tIns="0" rIns="0" bIns="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>
              <a:lnSpc>
                <a:spcPts val="2133"/>
              </a:lnSpc>
            </a:pPr>
            <a:r>
              <a:rPr lang="en-US" sz="1500" b="0" dirty="0">
                <a:latin typeface="Helvetica Neue Light"/>
                <a:cs typeface="Helvetica Neue Light"/>
              </a:rPr>
              <a:t>LoRa Gateway</a:t>
            </a:r>
          </a:p>
        </p:txBody>
      </p:sp>
      <p:sp>
        <p:nvSpPr>
          <p:cNvPr id="104" name="Title 1"/>
          <p:cNvSpPr txBox="1">
            <a:spLocks/>
          </p:cNvSpPr>
          <p:nvPr/>
        </p:nvSpPr>
        <p:spPr>
          <a:xfrm>
            <a:off x="7123328" y="1225217"/>
            <a:ext cx="1472483" cy="312423"/>
          </a:xfrm>
          <a:prstGeom prst="rect">
            <a:avLst/>
          </a:prstGeom>
          <a:ln w="12700">
            <a:solidFill>
              <a:schemeClr val="bg1"/>
            </a:solidFill>
          </a:ln>
        </p:spPr>
        <p:txBody>
          <a:bodyPr vert="horz" lIns="0" tIns="0" rIns="0" bIns="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>
              <a:lnSpc>
                <a:spcPts val="2133"/>
              </a:lnSpc>
            </a:pPr>
            <a:r>
              <a:rPr lang="en-US" sz="1500" b="0" dirty="0">
                <a:latin typeface="Helvetica Neue Light"/>
                <a:cs typeface="Helvetica Neue Light"/>
              </a:rPr>
              <a:t>Network Server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3108075" y="2199679"/>
            <a:ext cx="423144" cy="0"/>
          </a:xfrm>
          <a:prstGeom prst="line">
            <a:avLst/>
          </a:prstGeom>
          <a:ln w="317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itle 1"/>
          <p:cNvSpPr txBox="1">
            <a:spLocks/>
          </p:cNvSpPr>
          <p:nvPr/>
        </p:nvSpPr>
        <p:spPr>
          <a:xfrm>
            <a:off x="9788917" y="1225217"/>
            <a:ext cx="1275001" cy="312423"/>
          </a:xfrm>
          <a:prstGeom prst="rect">
            <a:avLst/>
          </a:prstGeom>
          <a:ln w="12700">
            <a:solidFill>
              <a:schemeClr val="bg1"/>
            </a:solidFill>
          </a:ln>
        </p:spPr>
        <p:txBody>
          <a:bodyPr vert="horz" lIns="0" tIns="0" rIns="0" bIns="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>
              <a:lnSpc>
                <a:spcPts val="2133"/>
              </a:lnSpc>
            </a:pPr>
            <a:r>
              <a:rPr lang="en-US" sz="1500" b="0" dirty="0">
                <a:latin typeface="Helvetica Neue Light"/>
                <a:cs typeface="Helvetica Neue Light"/>
              </a:rPr>
              <a:t>Applications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9798" y="1948987"/>
            <a:ext cx="706709" cy="656133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207518" y="1763281"/>
            <a:ext cx="971732" cy="971732"/>
            <a:chOff x="2064418" y="1992517"/>
            <a:chExt cx="1691738" cy="1691738"/>
          </a:xfrm>
        </p:grpSpPr>
        <p:sp>
          <p:nvSpPr>
            <p:cNvPr id="122" name="Oval 121"/>
            <p:cNvSpPr/>
            <p:nvPr/>
          </p:nvSpPr>
          <p:spPr>
            <a:xfrm>
              <a:off x="2064418" y="1992517"/>
              <a:ext cx="1691738" cy="1691738"/>
            </a:xfrm>
            <a:prstGeom prst="ellipse">
              <a:avLst/>
            </a:prstGeom>
            <a:noFill/>
            <a:ln>
              <a:solidFill>
                <a:schemeClr val="accent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Oval 111"/>
            <p:cNvSpPr/>
            <p:nvPr/>
          </p:nvSpPr>
          <p:spPr>
            <a:xfrm>
              <a:off x="2177880" y="2105979"/>
              <a:ext cx="1464814" cy="1464814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60" name="Straight Connector 59"/>
          <p:cNvCxnSpPr/>
          <p:nvPr/>
        </p:nvCxnSpPr>
        <p:spPr>
          <a:xfrm>
            <a:off x="11072385" y="1392929"/>
            <a:ext cx="53155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Group 85"/>
          <p:cNvGrpSpPr/>
          <p:nvPr/>
        </p:nvGrpSpPr>
        <p:grpSpPr>
          <a:xfrm>
            <a:off x="7387289" y="1763281"/>
            <a:ext cx="971732" cy="971732"/>
            <a:chOff x="2064418" y="1992517"/>
            <a:chExt cx="1691738" cy="1691738"/>
          </a:xfrm>
        </p:grpSpPr>
        <p:sp>
          <p:nvSpPr>
            <p:cNvPr id="87" name="Oval 86"/>
            <p:cNvSpPr/>
            <p:nvPr/>
          </p:nvSpPr>
          <p:spPr>
            <a:xfrm>
              <a:off x="2064418" y="1992517"/>
              <a:ext cx="1691738" cy="1691738"/>
            </a:xfrm>
            <a:prstGeom prst="ellipse">
              <a:avLst/>
            </a:prstGeom>
            <a:noFill/>
            <a:ln>
              <a:solidFill>
                <a:schemeClr val="accent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Oval 87"/>
            <p:cNvSpPr/>
            <p:nvPr/>
          </p:nvSpPr>
          <p:spPr>
            <a:xfrm>
              <a:off x="2177880" y="2105979"/>
              <a:ext cx="1464814" cy="1464814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5" name="Group 94"/>
          <p:cNvGrpSpPr/>
          <p:nvPr/>
        </p:nvGrpSpPr>
        <p:grpSpPr>
          <a:xfrm rot="19413868">
            <a:off x="3465511" y="2134852"/>
            <a:ext cx="107627" cy="109728"/>
            <a:chOff x="5910146" y="713715"/>
            <a:chExt cx="80720" cy="82296"/>
          </a:xfrm>
        </p:grpSpPr>
        <p:cxnSp>
          <p:nvCxnSpPr>
            <p:cNvPr id="75" name="Straight Connector 74"/>
            <p:cNvCxnSpPr/>
            <p:nvPr/>
          </p:nvCxnSpPr>
          <p:spPr>
            <a:xfrm flipH="1" flipV="1">
              <a:off x="5977549" y="713715"/>
              <a:ext cx="12512" cy="82296"/>
            </a:xfrm>
            <a:prstGeom prst="line">
              <a:avLst/>
            </a:prstGeom>
            <a:ln w="19050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rot="15512570" flipV="1">
              <a:off x="5950506" y="755651"/>
              <a:ext cx="0" cy="80720"/>
            </a:xfrm>
            <a:prstGeom prst="line">
              <a:avLst/>
            </a:prstGeom>
            <a:ln w="19050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Straight Connector 55"/>
          <p:cNvCxnSpPr/>
          <p:nvPr/>
        </p:nvCxnSpPr>
        <p:spPr>
          <a:xfrm flipV="1">
            <a:off x="885510" y="1392929"/>
            <a:ext cx="52868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100" idx="3"/>
            <a:endCxn id="102" idx="1"/>
          </p:cNvCxnSpPr>
          <p:nvPr/>
        </p:nvCxnSpPr>
        <p:spPr>
          <a:xfrm>
            <a:off x="2689802" y="1381428"/>
            <a:ext cx="1095719" cy="0"/>
          </a:xfrm>
          <a:prstGeom prst="line">
            <a:avLst/>
          </a:prstGeom>
          <a:ln w="158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102" idx="3"/>
            <a:endCxn id="104" idx="1"/>
          </p:cNvCxnSpPr>
          <p:nvPr/>
        </p:nvCxnSpPr>
        <p:spPr>
          <a:xfrm>
            <a:off x="5595800" y="1381428"/>
            <a:ext cx="1527528" cy="0"/>
          </a:xfrm>
          <a:prstGeom prst="line">
            <a:avLst/>
          </a:prstGeom>
          <a:ln w="158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endCxn id="108" idx="1"/>
          </p:cNvCxnSpPr>
          <p:nvPr/>
        </p:nvCxnSpPr>
        <p:spPr>
          <a:xfrm>
            <a:off x="8605924" y="1381428"/>
            <a:ext cx="1182993" cy="1"/>
          </a:xfrm>
          <a:prstGeom prst="line">
            <a:avLst/>
          </a:prstGeom>
          <a:ln w="158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2048547" y="1535471"/>
            <a:ext cx="1383" cy="22345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7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7229" y="1936985"/>
            <a:ext cx="385763" cy="513895"/>
          </a:xfrm>
          <a:prstGeom prst="rect">
            <a:avLst/>
          </a:prstGeom>
        </p:spPr>
      </p:pic>
      <p:cxnSp>
        <p:nvCxnSpPr>
          <p:cNvPr id="50" name="Straight Connector 49"/>
          <p:cNvCxnSpPr/>
          <p:nvPr/>
        </p:nvCxnSpPr>
        <p:spPr>
          <a:xfrm flipH="1">
            <a:off x="4690661" y="1541740"/>
            <a:ext cx="1383" cy="22345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7882573" y="1538428"/>
            <a:ext cx="1383" cy="22345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10038109" y="1771119"/>
            <a:ext cx="824003" cy="82400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/>
          </a:p>
        </p:txBody>
      </p:sp>
      <p:cxnSp>
        <p:nvCxnSpPr>
          <p:cNvPr id="54" name="Straight Connector 53"/>
          <p:cNvCxnSpPr/>
          <p:nvPr/>
        </p:nvCxnSpPr>
        <p:spPr>
          <a:xfrm flipH="1">
            <a:off x="10437686" y="1536159"/>
            <a:ext cx="1383" cy="22345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6181229" y="2212441"/>
            <a:ext cx="423144" cy="0"/>
          </a:xfrm>
          <a:prstGeom prst="line">
            <a:avLst/>
          </a:prstGeom>
          <a:ln w="317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/>
          <p:cNvGrpSpPr/>
          <p:nvPr/>
        </p:nvGrpSpPr>
        <p:grpSpPr>
          <a:xfrm rot="19413868">
            <a:off x="6538665" y="2147615"/>
            <a:ext cx="107627" cy="109728"/>
            <a:chOff x="5910146" y="713715"/>
            <a:chExt cx="80720" cy="82296"/>
          </a:xfrm>
        </p:grpSpPr>
        <p:cxnSp>
          <p:nvCxnSpPr>
            <p:cNvPr id="62" name="Straight Connector 61"/>
            <p:cNvCxnSpPr/>
            <p:nvPr/>
          </p:nvCxnSpPr>
          <p:spPr>
            <a:xfrm flipH="1" flipV="1">
              <a:off x="5977549" y="713715"/>
              <a:ext cx="12512" cy="82296"/>
            </a:xfrm>
            <a:prstGeom prst="line">
              <a:avLst/>
            </a:prstGeom>
            <a:ln w="19050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5512570" flipV="1">
              <a:off x="5950506" y="755651"/>
              <a:ext cx="0" cy="80720"/>
            </a:xfrm>
            <a:prstGeom prst="line">
              <a:avLst/>
            </a:prstGeom>
            <a:ln w="19050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5" name="Straight Connector 64"/>
          <p:cNvCxnSpPr/>
          <p:nvPr/>
        </p:nvCxnSpPr>
        <p:spPr>
          <a:xfrm>
            <a:off x="9032808" y="2193932"/>
            <a:ext cx="423144" cy="0"/>
          </a:xfrm>
          <a:prstGeom prst="line">
            <a:avLst/>
          </a:prstGeom>
          <a:ln w="317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Group 65"/>
          <p:cNvGrpSpPr/>
          <p:nvPr/>
        </p:nvGrpSpPr>
        <p:grpSpPr>
          <a:xfrm rot="19413868">
            <a:off x="9390244" y="2129105"/>
            <a:ext cx="107627" cy="109728"/>
            <a:chOff x="5910146" y="713715"/>
            <a:chExt cx="80720" cy="82296"/>
          </a:xfrm>
        </p:grpSpPr>
        <p:cxnSp>
          <p:nvCxnSpPr>
            <p:cNvPr id="67" name="Straight Connector 66"/>
            <p:cNvCxnSpPr/>
            <p:nvPr/>
          </p:nvCxnSpPr>
          <p:spPr>
            <a:xfrm flipH="1" flipV="1">
              <a:off x="5977549" y="713715"/>
              <a:ext cx="12512" cy="82296"/>
            </a:xfrm>
            <a:prstGeom prst="line">
              <a:avLst/>
            </a:prstGeom>
            <a:ln w="19050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5512570" flipV="1">
              <a:off x="5950506" y="755651"/>
              <a:ext cx="0" cy="80720"/>
            </a:xfrm>
            <a:prstGeom prst="line">
              <a:avLst/>
            </a:prstGeom>
            <a:ln w="19050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 rot="16200000">
            <a:off x="-553528" y="2176040"/>
            <a:ext cx="2530039" cy="6090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lIns="121917" tIns="60958" rIns="121917" bIns="60958" rtlCol="0">
            <a:noAutofit/>
          </a:bodyPr>
          <a:lstStyle/>
          <a:p>
            <a:pPr algn="ctr"/>
            <a:r>
              <a:rPr lang="en-US" sz="1900" dirty="0">
                <a:solidFill>
                  <a:schemeClr val="bg1"/>
                </a:solidFill>
                <a:latin typeface="Helvetica Neue Light"/>
                <a:cs typeface="Helvetica Neue Light"/>
              </a:rPr>
              <a:t>Connectivity as a Service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51479" y="2700970"/>
            <a:ext cx="1281127" cy="36933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Helvetica Neue"/>
                <a:cs typeface="Helvetica Neue"/>
              </a:rPr>
              <a:t>COMCAST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243391" y="2680586"/>
            <a:ext cx="1281127" cy="36933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Helvetica Neue"/>
                <a:cs typeface="Helvetica Neue"/>
              </a:rPr>
              <a:t>COMCAST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267321" y="2700970"/>
            <a:ext cx="1526935" cy="3693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Helvetica Neue"/>
                <a:cs typeface="Helvetica Neue"/>
              </a:rPr>
              <a:t>CUSTOMER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9680511" y="2654107"/>
            <a:ext cx="1526935" cy="3693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Helvetica Neue"/>
                <a:cs typeface="Helvetica Neue"/>
              </a:rPr>
              <a:t>CUSTOMER</a:t>
            </a:r>
          </a:p>
        </p:txBody>
      </p:sp>
      <p:sp>
        <p:nvSpPr>
          <p:cNvPr id="76" name="TextBox 75"/>
          <p:cNvSpPr txBox="1"/>
          <p:nvPr/>
        </p:nvSpPr>
        <p:spPr>
          <a:xfrm rot="16200000">
            <a:off x="-380487" y="4876790"/>
            <a:ext cx="2035144" cy="41549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1900" dirty="0">
                <a:solidFill>
                  <a:schemeClr val="bg1"/>
                </a:solidFill>
                <a:latin typeface="Helvetica Neue Light"/>
                <a:cs typeface="Helvetica Neue Light"/>
              </a:rPr>
              <a:t>Managed IoT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1791942" y="4696434"/>
            <a:ext cx="496191" cy="592316"/>
            <a:chOff x="673747" y="2184319"/>
            <a:chExt cx="599339" cy="715449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3747" y="2394401"/>
              <a:ext cx="266052" cy="367274"/>
            </a:xfrm>
            <a:prstGeom prst="rect">
              <a:avLst/>
            </a:prstGeom>
          </p:spPr>
        </p:pic>
        <p:grpSp>
          <p:nvGrpSpPr>
            <p:cNvPr id="82" name="Group 81"/>
            <p:cNvGrpSpPr>
              <a:grpSpLocks noChangeAspect="1"/>
            </p:cNvGrpSpPr>
            <p:nvPr/>
          </p:nvGrpSpPr>
          <p:grpSpPr>
            <a:xfrm>
              <a:off x="961136" y="2184319"/>
              <a:ext cx="113232" cy="362378"/>
              <a:chOff x="6586538" y="596900"/>
              <a:chExt cx="974725" cy="3119438"/>
            </a:xfrm>
            <a:solidFill>
              <a:schemeClr val="accent1"/>
            </a:solidFill>
          </p:grpSpPr>
          <p:sp>
            <p:nvSpPr>
              <p:cNvPr id="84" name="Freeform 83"/>
              <p:cNvSpPr>
                <a:spLocks noChangeArrowheads="1"/>
              </p:cNvSpPr>
              <p:nvPr/>
            </p:nvSpPr>
            <p:spPr bwMode="auto">
              <a:xfrm>
                <a:off x="6751635" y="2030414"/>
                <a:ext cx="642939" cy="1522409"/>
              </a:xfrm>
              <a:custGeom>
                <a:avLst/>
                <a:gdLst>
                  <a:gd name="T0" fmla="*/ 1368 w 1784"/>
                  <a:gd name="T1" fmla="*/ 0 h 4227"/>
                  <a:gd name="T2" fmla="*/ 424 w 1784"/>
                  <a:gd name="T3" fmla="*/ 2585 h 4227"/>
                  <a:gd name="T4" fmla="*/ 336 w 1784"/>
                  <a:gd name="T5" fmla="*/ 2656 h 4227"/>
                  <a:gd name="T6" fmla="*/ 177 w 1784"/>
                  <a:gd name="T7" fmla="*/ 2814 h 4227"/>
                  <a:gd name="T8" fmla="*/ 71 w 1784"/>
                  <a:gd name="T9" fmla="*/ 3008 h 4227"/>
                  <a:gd name="T10" fmla="*/ 9 w 1784"/>
                  <a:gd name="T11" fmla="*/ 3229 h 4227"/>
                  <a:gd name="T12" fmla="*/ 0 w 1784"/>
                  <a:gd name="T13" fmla="*/ 3335 h 4227"/>
                  <a:gd name="T14" fmla="*/ 18 w 1784"/>
                  <a:gd name="T15" fmla="*/ 3520 h 4227"/>
                  <a:gd name="T16" fmla="*/ 71 w 1784"/>
                  <a:gd name="T17" fmla="*/ 3688 h 4227"/>
                  <a:gd name="T18" fmla="*/ 159 w 1784"/>
                  <a:gd name="T19" fmla="*/ 3838 h 4227"/>
                  <a:gd name="T20" fmla="*/ 265 w 1784"/>
                  <a:gd name="T21" fmla="*/ 3970 h 4227"/>
                  <a:gd name="T22" fmla="*/ 397 w 1784"/>
                  <a:gd name="T23" fmla="*/ 4076 h 4227"/>
                  <a:gd name="T24" fmla="*/ 547 w 1784"/>
                  <a:gd name="T25" fmla="*/ 4156 h 4227"/>
                  <a:gd name="T26" fmla="*/ 715 w 1784"/>
                  <a:gd name="T27" fmla="*/ 4209 h 4227"/>
                  <a:gd name="T28" fmla="*/ 892 w 1784"/>
                  <a:gd name="T29" fmla="*/ 4226 h 4227"/>
                  <a:gd name="T30" fmla="*/ 989 w 1784"/>
                  <a:gd name="T31" fmla="*/ 4226 h 4227"/>
                  <a:gd name="T32" fmla="*/ 1156 w 1784"/>
                  <a:gd name="T33" fmla="*/ 4191 h 4227"/>
                  <a:gd name="T34" fmla="*/ 1315 w 1784"/>
                  <a:gd name="T35" fmla="*/ 4120 h 4227"/>
                  <a:gd name="T36" fmla="*/ 1465 w 1784"/>
                  <a:gd name="T37" fmla="*/ 4023 h 4227"/>
                  <a:gd name="T38" fmla="*/ 1580 w 1784"/>
                  <a:gd name="T39" fmla="*/ 3909 h 4227"/>
                  <a:gd name="T40" fmla="*/ 1677 w 1784"/>
                  <a:gd name="T41" fmla="*/ 3767 h 4227"/>
                  <a:gd name="T42" fmla="*/ 1747 w 1784"/>
                  <a:gd name="T43" fmla="*/ 3600 h 4227"/>
                  <a:gd name="T44" fmla="*/ 1783 w 1784"/>
                  <a:gd name="T45" fmla="*/ 3432 h 4227"/>
                  <a:gd name="T46" fmla="*/ 1783 w 1784"/>
                  <a:gd name="T47" fmla="*/ 3335 h 4227"/>
                  <a:gd name="T48" fmla="*/ 1756 w 1784"/>
                  <a:gd name="T49" fmla="*/ 3114 h 4227"/>
                  <a:gd name="T50" fmla="*/ 1677 w 1784"/>
                  <a:gd name="T51" fmla="*/ 2911 h 4227"/>
                  <a:gd name="T52" fmla="*/ 1545 w 1784"/>
                  <a:gd name="T53" fmla="*/ 2726 h 4227"/>
                  <a:gd name="T54" fmla="*/ 1368 w 1784"/>
                  <a:gd name="T55" fmla="*/ 2585 h 4227"/>
                  <a:gd name="T56" fmla="*/ 892 w 1784"/>
                  <a:gd name="T57" fmla="*/ 4032 h 4227"/>
                  <a:gd name="T58" fmla="*/ 750 w 1784"/>
                  <a:gd name="T59" fmla="*/ 4023 h 4227"/>
                  <a:gd name="T60" fmla="*/ 627 w 1784"/>
                  <a:gd name="T61" fmla="*/ 3979 h 4227"/>
                  <a:gd name="T62" fmla="*/ 503 w 1784"/>
                  <a:gd name="T63" fmla="*/ 3917 h 4227"/>
                  <a:gd name="T64" fmla="*/ 406 w 1784"/>
                  <a:gd name="T65" fmla="*/ 3829 h 4227"/>
                  <a:gd name="T66" fmla="*/ 318 w 1784"/>
                  <a:gd name="T67" fmla="*/ 3732 h 4227"/>
                  <a:gd name="T68" fmla="*/ 256 w 1784"/>
                  <a:gd name="T69" fmla="*/ 3609 h 4227"/>
                  <a:gd name="T70" fmla="*/ 212 w 1784"/>
                  <a:gd name="T71" fmla="*/ 3476 h 4227"/>
                  <a:gd name="T72" fmla="*/ 195 w 1784"/>
                  <a:gd name="T73" fmla="*/ 3335 h 4227"/>
                  <a:gd name="T74" fmla="*/ 203 w 1784"/>
                  <a:gd name="T75" fmla="*/ 3247 h 4227"/>
                  <a:gd name="T76" fmla="*/ 256 w 1784"/>
                  <a:gd name="T77" fmla="*/ 3061 h 4227"/>
                  <a:gd name="T78" fmla="*/ 353 w 1784"/>
                  <a:gd name="T79" fmla="*/ 2911 h 4227"/>
                  <a:gd name="T80" fmla="*/ 486 w 1784"/>
                  <a:gd name="T81" fmla="*/ 2779 h 4227"/>
                  <a:gd name="T82" fmla="*/ 618 w 1784"/>
                  <a:gd name="T83" fmla="*/ 2700 h 4227"/>
                  <a:gd name="T84" fmla="*/ 1174 w 1784"/>
                  <a:gd name="T85" fmla="*/ 194 h 4227"/>
                  <a:gd name="T86" fmla="*/ 1218 w 1784"/>
                  <a:gd name="T87" fmla="*/ 2726 h 4227"/>
                  <a:gd name="T88" fmla="*/ 1306 w 1784"/>
                  <a:gd name="T89" fmla="*/ 2779 h 4227"/>
                  <a:gd name="T90" fmla="*/ 1439 w 1784"/>
                  <a:gd name="T91" fmla="*/ 2911 h 4227"/>
                  <a:gd name="T92" fmla="*/ 1536 w 1784"/>
                  <a:gd name="T93" fmla="*/ 3061 h 4227"/>
                  <a:gd name="T94" fmla="*/ 1589 w 1784"/>
                  <a:gd name="T95" fmla="*/ 3247 h 4227"/>
                  <a:gd name="T96" fmla="*/ 1589 w 1784"/>
                  <a:gd name="T97" fmla="*/ 3335 h 4227"/>
                  <a:gd name="T98" fmla="*/ 1580 w 1784"/>
                  <a:gd name="T99" fmla="*/ 3476 h 4227"/>
                  <a:gd name="T100" fmla="*/ 1536 w 1784"/>
                  <a:gd name="T101" fmla="*/ 3609 h 4227"/>
                  <a:gd name="T102" fmla="*/ 1474 w 1784"/>
                  <a:gd name="T103" fmla="*/ 3732 h 4227"/>
                  <a:gd name="T104" fmla="*/ 1386 w 1784"/>
                  <a:gd name="T105" fmla="*/ 3829 h 4227"/>
                  <a:gd name="T106" fmla="*/ 1280 w 1784"/>
                  <a:gd name="T107" fmla="*/ 3917 h 4227"/>
                  <a:gd name="T108" fmla="*/ 1165 w 1784"/>
                  <a:gd name="T109" fmla="*/ 3979 h 4227"/>
                  <a:gd name="T110" fmla="*/ 1033 w 1784"/>
                  <a:gd name="T111" fmla="*/ 4023 h 4227"/>
                  <a:gd name="T112" fmla="*/ 892 w 1784"/>
                  <a:gd name="T113" fmla="*/ 4032 h 4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784" h="4227">
                    <a:moveTo>
                      <a:pt x="1368" y="2585"/>
                    </a:moveTo>
                    <a:lnTo>
                      <a:pt x="1368" y="0"/>
                    </a:lnTo>
                    <a:lnTo>
                      <a:pt x="424" y="0"/>
                    </a:lnTo>
                    <a:lnTo>
                      <a:pt x="424" y="2585"/>
                    </a:lnTo>
                    <a:lnTo>
                      <a:pt x="424" y="2585"/>
                    </a:lnTo>
                    <a:lnTo>
                      <a:pt x="336" y="2656"/>
                    </a:lnTo>
                    <a:lnTo>
                      <a:pt x="247" y="2726"/>
                    </a:lnTo>
                    <a:lnTo>
                      <a:pt x="177" y="2814"/>
                    </a:lnTo>
                    <a:lnTo>
                      <a:pt x="115" y="2911"/>
                    </a:lnTo>
                    <a:lnTo>
                      <a:pt x="71" y="3008"/>
                    </a:lnTo>
                    <a:lnTo>
                      <a:pt x="36" y="3114"/>
                    </a:lnTo>
                    <a:lnTo>
                      <a:pt x="9" y="3229"/>
                    </a:lnTo>
                    <a:lnTo>
                      <a:pt x="0" y="3335"/>
                    </a:lnTo>
                    <a:lnTo>
                      <a:pt x="0" y="3335"/>
                    </a:lnTo>
                    <a:lnTo>
                      <a:pt x="9" y="3432"/>
                    </a:lnTo>
                    <a:lnTo>
                      <a:pt x="18" y="3520"/>
                    </a:lnTo>
                    <a:lnTo>
                      <a:pt x="45" y="3600"/>
                    </a:lnTo>
                    <a:lnTo>
                      <a:pt x="71" y="3688"/>
                    </a:lnTo>
                    <a:lnTo>
                      <a:pt x="115" y="3767"/>
                    </a:lnTo>
                    <a:lnTo>
                      <a:pt x="159" y="3838"/>
                    </a:lnTo>
                    <a:lnTo>
                      <a:pt x="203" y="3909"/>
                    </a:lnTo>
                    <a:lnTo>
                      <a:pt x="265" y="3970"/>
                    </a:lnTo>
                    <a:lnTo>
                      <a:pt x="327" y="4023"/>
                    </a:lnTo>
                    <a:lnTo>
                      <a:pt x="397" y="4076"/>
                    </a:lnTo>
                    <a:lnTo>
                      <a:pt x="468" y="4120"/>
                    </a:lnTo>
                    <a:lnTo>
                      <a:pt x="547" y="4156"/>
                    </a:lnTo>
                    <a:lnTo>
                      <a:pt x="627" y="4191"/>
                    </a:lnTo>
                    <a:lnTo>
                      <a:pt x="715" y="4209"/>
                    </a:lnTo>
                    <a:lnTo>
                      <a:pt x="803" y="4226"/>
                    </a:lnTo>
                    <a:lnTo>
                      <a:pt x="892" y="4226"/>
                    </a:lnTo>
                    <a:lnTo>
                      <a:pt x="892" y="4226"/>
                    </a:lnTo>
                    <a:lnTo>
                      <a:pt x="989" y="4226"/>
                    </a:lnTo>
                    <a:lnTo>
                      <a:pt x="1077" y="4209"/>
                    </a:lnTo>
                    <a:lnTo>
                      <a:pt x="1156" y="4191"/>
                    </a:lnTo>
                    <a:lnTo>
                      <a:pt x="1245" y="4156"/>
                    </a:lnTo>
                    <a:lnTo>
                      <a:pt x="1315" y="4120"/>
                    </a:lnTo>
                    <a:lnTo>
                      <a:pt x="1395" y="4076"/>
                    </a:lnTo>
                    <a:lnTo>
                      <a:pt x="1465" y="4023"/>
                    </a:lnTo>
                    <a:lnTo>
                      <a:pt x="1527" y="3970"/>
                    </a:lnTo>
                    <a:lnTo>
                      <a:pt x="1580" y="3909"/>
                    </a:lnTo>
                    <a:lnTo>
                      <a:pt x="1633" y="3838"/>
                    </a:lnTo>
                    <a:lnTo>
                      <a:pt x="1677" y="3767"/>
                    </a:lnTo>
                    <a:lnTo>
                      <a:pt x="1712" y="3688"/>
                    </a:lnTo>
                    <a:lnTo>
                      <a:pt x="1747" y="3600"/>
                    </a:lnTo>
                    <a:lnTo>
                      <a:pt x="1765" y="3520"/>
                    </a:lnTo>
                    <a:lnTo>
                      <a:pt x="1783" y="3432"/>
                    </a:lnTo>
                    <a:lnTo>
                      <a:pt x="1783" y="3335"/>
                    </a:lnTo>
                    <a:lnTo>
                      <a:pt x="1783" y="3335"/>
                    </a:lnTo>
                    <a:lnTo>
                      <a:pt x="1774" y="3229"/>
                    </a:lnTo>
                    <a:lnTo>
                      <a:pt x="1756" y="3114"/>
                    </a:lnTo>
                    <a:lnTo>
                      <a:pt x="1721" y="3008"/>
                    </a:lnTo>
                    <a:lnTo>
                      <a:pt x="1677" y="2911"/>
                    </a:lnTo>
                    <a:lnTo>
                      <a:pt x="1615" y="2814"/>
                    </a:lnTo>
                    <a:lnTo>
                      <a:pt x="1545" y="2726"/>
                    </a:lnTo>
                    <a:lnTo>
                      <a:pt x="1456" y="2656"/>
                    </a:lnTo>
                    <a:lnTo>
                      <a:pt x="1368" y="2585"/>
                    </a:lnTo>
                    <a:close/>
                    <a:moveTo>
                      <a:pt x="892" y="4032"/>
                    </a:moveTo>
                    <a:lnTo>
                      <a:pt x="892" y="4032"/>
                    </a:lnTo>
                    <a:lnTo>
                      <a:pt x="821" y="4032"/>
                    </a:lnTo>
                    <a:lnTo>
                      <a:pt x="750" y="4023"/>
                    </a:lnTo>
                    <a:lnTo>
                      <a:pt x="689" y="4006"/>
                    </a:lnTo>
                    <a:lnTo>
                      <a:pt x="627" y="3979"/>
                    </a:lnTo>
                    <a:lnTo>
                      <a:pt x="565" y="3953"/>
                    </a:lnTo>
                    <a:lnTo>
                      <a:pt x="503" y="3917"/>
                    </a:lnTo>
                    <a:lnTo>
                      <a:pt x="450" y="3873"/>
                    </a:lnTo>
                    <a:lnTo>
                      <a:pt x="406" y="3829"/>
                    </a:lnTo>
                    <a:lnTo>
                      <a:pt x="353" y="3785"/>
                    </a:lnTo>
                    <a:lnTo>
                      <a:pt x="318" y="3732"/>
                    </a:lnTo>
                    <a:lnTo>
                      <a:pt x="283" y="3670"/>
                    </a:lnTo>
                    <a:lnTo>
                      <a:pt x="256" y="3609"/>
                    </a:lnTo>
                    <a:lnTo>
                      <a:pt x="230" y="3547"/>
                    </a:lnTo>
                    <a:lnTo>
                      <a:pt x="212" y="3476"/>
                    </a:lnTo>
                    <a:lnTo>
                      <a:pt x="203" y="3406"/>
                    </a:lnTo>
                    <a:lnTo>
                      <a:pt x="195" y="3335"/>
                    </a:lnTo>
                    <a:lnTo>
                      <a:pt x="195" y="3335"/>
                    </a:lnTo>
                    <a:lnTo>
                      <a:pt x="203" y="3247"/>
                    </a:lnTo>
                    <a:lnTo>
                      <a:pt x="221" y="3150"/>
                    </a:lnTo>
                    <a:lnTo>
                      <a:pt x="256" y="3061"/>
                    </a:lnTo>
                    <a:lnTo>
                      <a:pt x="300" y="2982"/>
                    </a:lnTo>
                    <a:lnTo>
                      <a:pt x="353" y="2911"/>
                    </a:lnTo>
                    <a:lnTo>
                      <a:pt x="415" y="2841"/>
                    </a:lnTo>
                    <a:lnTo>
                      <a:pt x="486" y="2779"/>
                    </a:lnTo>
                    <a:lnTo>
                      <a:pt x="565" y="2726"/>
                    </a:lnTo>
                    <a:lnTo>
                      <a:pt x="618" y="2700"/>
                    </a:lnTo>
                    <a:lnTo>
                      <a:pt x="618" y="194"/>
                    </a:lnTo>
                    <a:lnTo>
                      <a:pt x="1174" y="194"/>
                    </a:lnTo>
                    <a:lnTo>
                      <a:pt x="1174" y="2700"/>
                    </a:lnTo>
                    <a:lnTo>
                      <a:pt x="1218" y="2726"/>
                    </a:lnTo>
                    <a:lnTo>
                      <a:pt x="1218" y="2726"/>
                    </a:lnTo>
                    <a:lnTo>
                      <a:pt x="1306" y="2779"/>
                    </a:lnTo>
                    <a:lnTo>
                      <a:pt x="1377" y="2841"/>
                    </a:lnTo>
                    <a:lnTo>
                      <a:pt x="1439" y="2911"/>
                    </a:lnTo>
                    <a:lnTo>
                      <a:pt x="1492" y="2982"/>
                    </a:lnTo>
                    <a:lnTo>
                      <a:pt x="1536" y="3061"/>
                    </a:lnTo>
                    <a:lnTo>
                      <a:pt x="1562" y="3150"/>
                    </a:lnTo>
                    <a:lnTo>
                      <a:pt x="1589" y="3247"/>
                    </a:lnTo>
                    <a:lnTo>
                      <a:pt x="1589" y="3335"/>
                    </a:lnTo>
                    <a:lnTo>
                      <a:pt x="1589" y="3335"/>
                    </a:lnTo>
                    <a:lnTo>
                      <a:pt x="1589" y="3406"/>
                    </a:lnTo>
                    <a:lnTo>
                      <a:pt x="1580" y="3476"/>
                    </a:lnTo>
                    <a:lnTo>
                      <a:pt x="1562" y="3547"/>
                    </a:lnTo>
                    <a:lnTo>
                      <a:pt x="1536" y="3609"/>
                    </a:lnTo>
                    <a:lnTo>
                      <a:pt x="1509" y="3670"/>
                    </a:lnTo>
                    <a:lnTo>
                      <a:pt x="1474" y="3732"/>
                    </a:lnTo>
                    <a:lnTo>
                      <a:pt x="1430" y="3785"/>
                    </a:lnTo>
                    <a:lnTo>
                      <a:pt x="1386" y="3829"/>
                    </a:lnTo>
                    <a:lnTo>
                      <a:pt x="1342" y="3873"/>
                    </a:lnTo>
                    <a:lnTo>
                      <a:pt x="1280" y="3917"/>
                    </a:lnTo>
                    <a:lnTo>
                      <a:pt x="1227" y="3953"/>
                    </a:lnTo>
                    <a:lnTo>
                      <a:pt x="1165" y="3979"/>
                    </a:lnTo>
                    <a:lnTo>
                      <a:pt x="1103" y="4006"/>
                    </a:lnTo>
                    <a:lnTo>
                      <a:pt x="1033" y="4023"/>
                    </a:lnTo>
                    <a:lnTo>
                      <a:pt x="962" y="4032"/>
                    </a:lnTo>
                    <a:lnTo>
                      <a:pt x="892" y="4032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5" name="Freeform 84"/>
              <p:cNvSpPr>
                <a:spLocks noChangeArrowheads="1"/>
              </p:cNvSpPr>
              <p:nvPr/>
            </p:nvSpPr>
            <p:spPr bwMode="auto">
              <a:xfrm>
                <a:off x="6586538" y="596900"/>
                <a:ext cx="974725" cy="3119438"/>
              </a:xfrm>
              <a:custGeom>
                <a:avLst/>
                <a:gdLst>
                  <a:gd name="T0" fmla="*/ 2355 w 2709"/>
                  <a:gd name="T1" fmla="*/ 900 h 8666"/>
                  <a:gd name="T2" fmla="*/ 2241 w 2709"/>
                  <a:gd name="T3" fmla="*/ 521 h 8666"/>
                  <a:gd name="T4" fmla="*/ 1994 w 2709"/>
                  <a:gd name="T5" fmla="*/ 229 h 8666"/>
                  <a:gd name="T6" fmla="*/ 1650 w 2709"/>
                  <a:gd name="T7" fmla="*/ 44 h 8666"/>
                  <a:gd name="T8" fmla="*/ 1350 w 2709"/>
                  <a:gd name="T9" fmla="*/ 0 h 8666"/>
                  <a:gd name="T10" fmla="*/ 961 w 2709"/>
                  <a:gd name="T11" fmla="*/ 79 h 8666"/>
                  <a:gd name="T12" fmla="*/ 644 w 2709"/>
                  <a:gd name="T13" fmla="*/ 291 h 8666"/>
                  <a:gd name="T14" fmla="*/ 423 w 2709"/>
                  <a:gd name="T15" fmla="*/ 609 h 8666"/>
                  <a:gd name="T16" fmla="*/ 344 w 2709"/>
                  <a:gd name="T17" fmla="*/ 1006 h 8666"/>
                  <a:gd name="T18" fmla="*/ 203 w 2709"/>
                  <a:gd name="T19" fmla="*/ 6591 h 8666"/>
                  <a:gd name="T20" fmla="*/ 26 w 2709"/>
                  <a:gd name="T21" fmla="*/ 7006 h 8666"/>
                  <a:gd name="T22" fmla="*/ 0 w 2709"/>
                  <a:gd name="T23" fmla="*/ 7368 h 8666"/>
                  <a:gd name="T24" fmla="*/ 132 w 2709"/>
                  <a:gd name="T25" fmla="*/ 7889 h 8666"/>
                  <a:gd name="T26" fmla="*/ 361 w 2709"/>
                  <a:gd name="T27" fmla="*/ 8224 h 8666"/>
                  <a:gd name="T28" fmla="*/ 811 w 2709"/>
                  <a:gd name="T29" fmla="*/ 8550 h 8666"/>
                  <a:gd name="T30" fmla="*/ 1332 w 2709"/>
                  <a:gd name="T31" fmla="*/ 8665 h 8666"/>
                  <a:gd name="T32" fmla="*/ 1491 w 2709"/>
                  <a:gd name="T33" fmla="*/ 8656 h 8666"/>
                  <a:gd name="T34" fmla="*/ 1985 w 2709"/>
                  <a:gd name="T35" fmla="*/ 8506 h 8666"/>
                  <a:gd name="T36" fmla="*/ 2303 w 2709"/>
                  <a:gd name="T37" fmla="*/ 8277 h 8666"/>
                  <a:gd name="T38" fmla="*/ 2603 w 2709"/>
                  <a:gd name="T39" fmla="*/ 7827 h 8666"/>
                  <a:gd name="T40" fmla="*/ 2708 w 2709"/>
                  <a:gd name="T41" fmla="*/ 7306 h 8666"/>
                  <a:gd name="T42" fmla="*/ 2655 w 2709"/>
                  <a:gd name="T43" fmla="*/ 6944 h 8666"/>
                  <a:gd name="T44" fmla="*/ 2444 w 2709"/>
                  <a:gd name="T45" fmla="*/ 6503 h 8666"/>
                  <a:gd name="T46" fmla="*/ 2082 w 2709"/>
                  <a:gd name="T47" fmla="*/ 8215 h 8666"/>
                  <a:gd name="T48" fmla="*/ 1676 w 2709"/>
                  <a:gd name="T49" fmla="*/ 8427 h 8666"/>
                  <a:gd name="T50" fmla="*/ 1332 w 2709"/>
                  <a:gd name="T51" fmla="*/ 8471 h 8666"/>
                  <a:gd name="T52" fmla="*/ 891 w 2709"/>
                  <a:gd name="T53" fmla="*/ 8365 h 8666"/>
                  <a:gd name="T54" fmla="*/ 511 w 2709"/>
                  <a:gd name="T55" fmla="*/ 8091 h 8666"/>
                  <a:gd name="T56" fmla="*/ 308 w 2709"/>
                  <a:gd name="T57" fmla="*/ 7800 h 8666"/>
                  <a:gd name="T58" fmla="*/ 194 w 2709"/>
                  <a:gd name="T59" fmla="*/ 7359 h 8666"/>
                  <a:gd name="T60" fmla="*/ 220 w 2709"/>
                  <a:gd name="T61" fmla="*/ 7041 h 8666"/>
                  <a:gd name="T62" fmla="*/ 379 w 2709"/>
                  <a:gd name="T63" fmla="*/ 6671 h 8666"/>
                  <a:gd name="T64" fmla="*/ 538 w 2709"/>
                  <a:gd name="T65" fmla="*/ 3397 h 8666"/>
                  <a:gd name="T66" fmla="*/ 1420 w 2709"/>
                  <a:gd name="T67" fmla="*/ 3371 h 8666"/>
                  <a:gd name="T68" fmla="*/ 1438 w 2709"/>
                  <a:gd name="T69" fmla="*/ 3256 h 8666"/>
                  <a:gd name="T70" fmla="*/ 538 w 2709"/>
                  <a:gd name="T71" fmla="*/ 3203 h 8666"/>
                  <a:gd name="T72" fmla="*/ 1394 w 2709"/>
                  <a:gd name="T73" fmla="*/ 2806 h 8666"/>
                  <a:gd name="T74" fmla="*/ 1447 w 2709"/>
                  <a:gd name="T75" fmla="*/ 2718 h 8666"/>
                  <a:gd name="T76" fmla="*/ 1350 w 2709"/>
                  <a:gd name="T77" fmla="*/ 2621 h 8666"/>
                  <a:gd name="T78" fmla="*/ 1350 w 2709"/>
                  <a:gd name="T79" fmla="*/ 2232 h 8666"/>
                  <a:gd name="T80" fmla="*/ 1447 w 2709"/>
                  <a:gd name="T81" fmla="*/ 2135 h 8666"/>
                  <a:gd name="T82" fmla="*/ 1394 w 2709"/>
                  <a:gd name="T83" fmla="*/ 2047 h 8666"/>
                  <a:gd name="T84" fmla="*/ 1350 w 2709"/>
                  <a:gd name="T85" fmla="*/ 1650 h 8666"/>
                  <a:gd name="T86" fmla="*/ 1438 w 2709"/>
                  <a:gd name="T87" fmla="*/ 1588 h 8666"/>
                  <a:gd name="T88" fmla="*/ 1420 w 2709"/>
                  <a:gd name="T89" fmla="*/ 1482 h 8666"/>
                  <a:gd name="T90" fmla="*/ 538 w 2709"/>
                  <a:gd name="T91" fmla="*/ 1006 h 8666"/>
                  <a:gd name="T92" fmla="*/ 573 w 2709"/>
                  <a:gd name="T93" fmla="*/ 759 h 8666"/>
                  <a:gd name="T94" fmla="*/ 723 w 2709"/>
                  <a:gd name="T95" fmla="*/ 485 h 8666"/>
                  <a:gd name="T96" fmla="*/ 961 w 2709"/>
                  <a:gd name="T97" fmla="*/ 291 h 8666"/>
                  <a:gd name="T98" fmla="*/ 1270 w 2709"/>
                  <a:gd name="T99" fmla="*/ 194 h 8666"/>
                  <a:gd name="T100" fmla="*/ 1517 w 2709"/>
                  <a:gd name="T101" fmla="*/ 203 h 8666"/>
                  <a:gd name="T102" fmla="*/ 1808 w 2709"/>
                  <a:gd name="T103" fmla="*/ 326 h 8666"/>
                  <a:gd name="T104" fmla="*/ 2029 w 2709"/>
                  <a:gd name="T105" fmla="*/ 547 h 8666"/>
                  <a:gd name="T106" fmla="*/ 2153 w 2709"/>
                  <a:gd name="T107" fmla="*/ 838 h 8666"/>
                  <a:gd name="T108" fmla="*/ 2197 w 2709"/>
                  <a:gd name="T109" fmla="*/ 6512 h 8666"/>
                  <a:gd name="T110" fmla="*/ 2391 w 2709"/>
                  <a:gd name="T111" fmla="*/ 6777 h 8666"/>
                  <a:gd name="T112" fmla="*/ 2514 w 2709"/>
                  <a:gd name="T113" fmla="*/ 7191 h 8666"/>
                  <a:gd name="T114" fmla="*/ 2497 w 2709"/>
                  <a:gd name="T115" fmla="*/ 7536 h 8666"/>
                  <a:gd name="T116" fmla="*/ 2320 w 2709"/>
                  <a:gd name="T117" fmla="*/ 7959 h 8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709" h="8666">
                    <a:moveTo>
                      <a:pt x="2364" y="6406"/>
                    </a:moveTo>
                    <a:lnTo>
                      <a:pt x="2364" y="1006"/>
                    </a:lnTo>
                    <a:lnTo>
                      <a:pt x="2364" y="1006"/>
                    </a:lnTo>
                    <a:lnTo>
                      <a:pt x="2355" y="900"/>
                    </a:lnTo>
                    <a:lnTo>
                      <a:pt x="2338" y="803"/>
                    </a:lnTo>
                    <a:lnTo>
                      <a:pt x="2311" y="706"/>
                    </a:lnTo>
                    <a:lnTo>
                      <a:pt x="2285" y="609"/>
                    </a:lnTo>
                    <a:lnTo>
                      <a:pt x="2241" y="521"/>
                    </a:lnTo>
                    <a:lnTo>
                      <a:pt x="2188" y="441"/>
                    </a:lnTo>
                    <a:lnTo>
                      <a:pt x="2126" y="362"/>
                    </a:lnTo>
                    <a:lnTo>
                      <a:pt x="2064" y="291"/>
                    </a:lnTo>
                    <a:lnTo>
                      <a:pt x="1994" y="229"/>
                    </a:lnTo>
                    <a:lnTo>
                      <a:pt x="1914" y="168"/>
                    </a:lnTo>
                    <a:lnTo>
                      <a:pt x="1835" y="115"/>
                    </a:lnTo>
                    <a:lnTo>
                      <a:pt x="1747" y="79"/>
                    </a:lnTo>
                    <a:lnTo>
                      <a:pt x="1650" y="44"/>
                    </a:lnTo>
                    <a:lnTo>
                      <a:pt x="1553" y="18"/>
                    </a:lnTo>
                    <a:lnTo>
                      <a:pt x="1455" y="0"/>
                    </a:lnTo>
                    <a:lnTo>
                      <a:pt x="1350" y="0"/>
                    </a:lnTo>
                    <a:lnTo>
                      <a:pt x="1350" y="0"/>
                    </a:lnTo>
                    <a:lnTo>
                      <a:pt x="1253" y="0"/>
                    </a:lnTo>
                    <a:lnTo>
                      <a:pt x="1147" y="18"/>
                    </a:lnTo>
                    <a:lnTo>
                      <a:pt x="1050" y="44"/>
                    </a:lnTo>
                    <a:lnTo>
                      <a:pt x="961" y="79"/>
                    </a:lnTo>
                    <a:lnTo>
                      <a:pt x="873" y="115"/>
                    </a:lnTo>
                    <a:lnTo>
                      <a:pt x="794" y="168"/>
                    </a:lnTo>
                    <a:lnTo>
                      <a:pt x="714" y="229"/>
                    </a:lnTo>
                    <a:lnTo>
                      <a:pt x="644" y="291"/>
                    </a:lnTo>
                    <a:lnTo>
                      <a:pt x="573" y="362"/>
                    </a:lnTo>
                    <a:lnTo>
                      <a:pt x="520" y="441"/>
                    </a:lnTo>
                    <a:lnTo>
                      <a:pt x="467" y="521"/>
                    </a:lnTo>
                    <a:lnTo>
                      <a:pt x="423" y="609"/>
                    </a:lnTo>
                    <a:lnTo>
                      <a:pt x="388" y="706"/>
                    </a:lnTo>
                    <a:lnTo>
                      <a:pt x="361" y="803"/>
                    </a:lnTo>
                    <a:lnTo>
                      <a:pt x="353" y="900"/>
                    </a:lnTo>
                    <a:lnTo>
                      <a:pt x="344" y="1006"/>
                    </a:lnTo>
                    <a:lnTo>
                      <a:pt x="344" y="6406"/>
                    </a:lnTo>
                    <a:lnTo>
                      <a:pt x="344" y="6406"/>
                    </a:lnTo>
                    <a:lnTo>
                      <a:pt x="273" y="6494"/>
                    </a:lnTo>
                    <a:lnTo>
                      <a:pt x="203" y="6591"/>
                    </a:lnTo>
                    <a:lnTo>
                      <a:pt x="150" y="6688"/>
                    </a:lnTo>
                    <a:lnTo>
                      <a:pt x="97" y="6794"/>
                    </a:lnTo>
                    <a:lnTo>
                      <a:pt x="61" y="6900"/>
                    </a:lnTo>
                    <a:lnTo>
                      <a:pt x="26" y="7006"/>
                    </a:lnTo>
                    <a:lnTo>
                      <a:pt x="8" y="7121"/>
                    </a:lnTo>
                    <a:lnTo>
                      <a:pt x="0" y="7236"/>
                    </a:lnTo>
                    <a:lnTo>
                      <a:pt x="0" y="7236"/>
                    </a:lnTo>
                    <a:lnTo>
                      <a:pt x="0" y="7368"/>
                    </a:lnTo>
                    <a:lnTo>
                      <a:pt x="8" y="7500"/>
                    </a:lnTo>
                    <a:lnTo>
                      <a:pt x="35" y="7633"/>
                    </a:lnTo>
                    <a:lnTo>
                      <a:pt x="79" y="7765"/>
                    </a:lnTo>
                    <a:lnTo>
                      <a:pt x="132" y="7889"/>
                    </a:lnTo>
                    <a:lnTo>
                      <a:pt x="194" y="8012"/>
                    </a:lnTo>
                    <a:lnTo>
                      <a:pt x="273" y="8118"/>
                    </a:lnTo>
                    <a:lnTo>
                      <a:pt x="361" y="8224"/>
                    </a:lnTo>
                    <a:lnTo>
                      <a:pt x="361" y="8224"/>
                    </a:lnTo>
                    <a:lnTo>
                      <a:pt x="467" y="8321"/>
                    </a:lnTo>
                    <a:lnTo>
                      <a:pt x="573" y="8409"/>
                    </a:lnTo>
                    <a:lnTo>
                      <a:pt x="688" y="8480"/>
                    </a:lnTo>
                    <a:lnTo>
                      <a:pt x="811" y="8550"/>
                    </a:lnTo>
                    <a:lnTo>
                      <a:pt x="935" y="8594"/>
                    </a:lnTo>
                    <a:lnTo>
                      <a:pt x="1067" y="8630"/>
                    </a:lnTo>
                    <a:lnTo>
                      <a:pt x="1200" y="8656"/>
                    </a:lnTo>
                    <a:lnTo>
                      <a:pt x="1332" y="8665"/>
                    </a:lnTo>
                    <a:lnTo>
                      <a:pt x="1332" y="8665"/>
                    </a:lnTo>
                    <a:lnTo>
                      <a:pt x="1350" y="8665"/>
                    </a:lnTo>
                    <a:lnTo>
                      <a:pt x="1350" y="8665"/>
                    </a:lnTo>
                    <a:lnTo>
                      <a:pt x="1491" y="8656"/>
                    </a:lnTo>
                    <a:lnTo>
                      <a:pt x="1614" y="8639"/>
                    </a:lnTo>
                    <a:lnTo>
                      <a:pt x="1747" y="8603"/>
                    </a:lnTo>
                    <a:lnTo>
                      <a:pt x="1870" y="8559"/>
                    </a:lnTo>
                    <a:lnTo>
                      <a:pt x="1985" y="8506"/>
                    </a:lnTo>
                    <a:lnTo>
                      <a:pt x="2100" y="8444"/>
                    </a:lnTo>
                    <a:lnTo>
                      <a:pt x="2205" y="8365"/>
                    </a:lnTo>
                    <a:lnTo>
                      <a:pt x="2303" y="8277"/>
                    </a:lnTo>
                    <a:lnTo>
                      <a:pt x="2303" y="8277"/>
                    </a:lnTo>
                    <a:lnTo>
                      <a:pt x="2400" y="8171"/>
                    </a:lnTo>
                    <a:lnTo>
                      <a:pt x="2479" y="8065"/>
                    </a:lnTo>
                    <a:lnTo>
                      <a:pt x="2550" y="7950"/>
                    </a:lnTo>
                    <a:lnTo>
                      <a:pt x="2603" y="7827"/>
                    </a:lnTo>
                    <a:lnTo>
                      <a:pt x="2655" y="7703"/>
                    </a:lnTo>
                    <a:lnTo>
                      <a:pt x="2682" y="7571"/>
                    </a:lnTo>
                    <a:lnTo>
                      <a:pt x="2708" y="7439"/>
                    </a:lnTo>
                    <a:lnTo>
                      <a:pt x="2708" y="7306"/>
                    </a:lnTo>
                    <a:lnTo>
                      <a:pt x="2708" y="7306"/>
                    </a:lnTo>
                    <a:lnTo>
                      <a:pt x="2708" y="7183"/>
                    </a:lnTo>
                    <a:lnTo>
                      <a:pt x="2691" y="7059"/>
                    </a:lnTo>
                    <a:lnTo>
                      <a:pt x="2655" y="6944"/>
                    </a:lnTo>
                    <a:lnTo>
                      <a:pt x="2620" y="6821"/>
                    </a:lnTo>
                    <a:lnTo>
                      <a:pt x="2567" y="6715"/>
                    </a:lnTo>
                    <a:lnTo>
                      <a:pt x="2514" y="6600"/>
                    </a:lnTo>
                    <a:lnTo>
                      <a:pt x="2444" y="6503"/>
                    </a:lnTo>
                    <a:lnTo>
                      <a:pt x="2364" y="6406"/>
                    </a:lnTo>
                    <a:close/>
                    <a:moveTo>
                      <a:pt x="2170" y="8136"/>
                    </a:moveTo>
                    <a:lnTo>
                      <a:pt x="2170" y="8136"/>
                    </a:lnTo>
                    <a:lnTo>
                      <a:pt x="2082" y="8215"/>
                    </a:lnTo>
                    <a:lnTo>
                      <a:pt x="1985" y="8277"/>
                    </a:lnTo>
                    <a:lnTo>
                      <a:pt x="1888" y="8339"/>
                    </a:lnTo>
                    <a:lnTo>
                      <a:pt x="1782" y="8383"/>
                    </a:lnTo>
                    <a:lnTo>
                      <a:pt x="1676" y="8427"/>
                    </a:lnTo>
                    <a:lnTo>
                      <a:pt x="1561" y="8453"/>
                    </a:lnTo>
                    <a:lnTo>
                      <a:pt x="1455" y="8462"/>
                    </a:lnTo>
                    <a:lnTo>
                      <a:pt x="1332" y="8471"/>
                    </a:lnTo>
                    <a:lnTo>
                      <a:pt x="1332" y="8471"/>
                    </a:lnTo>
                    <a:lnTo>
                      <a:pt x="1217" y="8462"/>
                    </a:lnTo>
                    <a:lnTo>
                      <a:pt x="1103" y="8444"/>
                    </a:lnTo>
                    <a:lnTo>
                      <a:pt x="997" y="8409"/>
                    </a:lnTo>
                    <a:lnTo>
                      <a:pt x="891" y="8365"/>
                    </a:lnTo>
                    <a:lnTo>
                      <a:pt x="785" y="8312"/>
                    </a:lnTo>
                    <a:lnTo>
                      <a:pt x="688" y="8250"/>
                    </a:lnTo>
                    <a:lnTo>
                      <a:pt x="591" y="8180"/>
                    </a:lnTo>
                    <a:lnTo>
                      <a:pt x="511" y="8091"/>
                    </a:lnTo>
                    <a:lnTo>
                      <a:pt x="511" y="8091"/>
                    </a:lnTo>
                    <a:lnTo>
                      <a:pt x="432" y="8003"/>
                    </a:lnTo>
                    <a:lnTo>
                      <a:pt x="361" y="7906"/>
                    </a:lnTo>
                    <a:lnTo>
                      <a:pt x="308" y="7800"/>
                    </a:lnTo>
                    <a:lnTo>
                      <a:pt x="264" y="7694"/>
                    </a:lnTo>
                    <a:lnTo>
                      <a:pt x="229" y="7589"/>
                    </a:lnTo>
                    <a:lnTo>
                      <a:pt x="203" y="7474"/>
                    </a:lnTo>
                    <a:lnTo>
                      <a:pt x="194" y="7359"/>
                    </a:lnTo>
                    <a:lnTo>
                      <a:pt x="194" y="7244"/>
                    </a:lnTo>
                    <a:lnTo>
                      <a:pt x="194" y="7244"/>
                    </a:lnTo>
                    <a:lnTo>
                      <a:pt x="203" y="7138"/>
                    </a:lnTo>
                    <a:lnTo>
                      <a:pt x="220" y="7041"/>
                    </a:lnTo>
                    <a:lnTo>
                      <a:pt x="247" y="6944"/>
                    </a:lnTo>
                    <a:lnTo>
                      <a:pt x="282" y="6847"/>
                    </a:lnTo>
                    <a:lnTo>
                      <a:pt x="326" y="6759"/>
                    </a:lnTo>
                    <a:lnTo>
                      <a:pt x="379" y="6671"/>
                    </a:lnTo>
                    <a:lnTo>
                      <a:pt x="441" y="6591"/>
                    </a:lnTo>
                    <a:lnTo>
                      <a:pt x="511" y="6512"/>
                    </a:lnTo>
                    <a:lnTo>
                      <a:pt x="538" y="6486"/>
                    </a:lnTo>
                    <a:lnTo>
                      <a:pt x="538" y="3397"/>
                    </a:lnTo>
                    <a:lnTo>
                      <a:pt x="1350" y="3397"/>
                    </a:lnTo>
                    <a:lnTo>
                      <a:pt x="1350" y="3397"/>
                    </a:lnTo>
                    <a:lnTo>
                      <a:pt x="1394" y="3388"/>
                    </a:lnTo>
                    <a:lnTo>
                      <a:pt x="1420" y="3371"/>
                    </a:lnTo>
                    <a:lnTo>
                      <a:pt x="1438" y="3335"/>
                    </a:lnTo>
                    <a:lnTo>
                      <a:pt x="1447" y="3300"/>
                    </a:lnTo>
                    <a:lnTo>
                      <a:pt x="1447" y="3300"/>
                    </a:lnTo>
                    <a:lnTo>
                      <a:pt x="1438" y="3256"/>
                    </a:lnTo>
                    <a:lnTo>
                      <a:pt x="1420" y="3230"/>
                    </a:lnTo>
                    <a:lnTo>
                      <a:pt x="1394" y="3212"/>
                    </a:lnTo>
                    <a:lnTo>
                      <a:pt x="1350" y="3203"/>
                    </a:lnTo>
                    <a:lnTo>
                      <a:pt x="538" y="3203"/>
                    </a:lnTo>
                    <a:lnTo>
                      <a:pt x="538" y="2815"/>
                    </a:lnTo>
                    <a:lnTo>
                      <a:pt x="1350" y="2815"/>
                    </a:lnTo>
                    <a:lnTo>
                      <a:pt x="1350" y="2815"/>
                    </a:lnTo>
                    <a:lnTo>
                      <a:pt x="1394" y="2806"/>
                    </a:lnTo>
                    <a:lnTo>
                      <a:pt x="1420" y="2788"/>
                    </a:lnTo>
                    <a:lnTo>
                      <a:pt x="1438" y="2753"/>
                    </a:lnTo>
                    <a:lnTo>
                      <a:pt x="1447" y="2718"/>
                    </a:lnTo>
                    <a:lnTo>
                      <a:pt x="1447" y="2718"/>
                    </a:lnTo>
                    <a:lnTo>
                      <a:pt x="1438" y="2682"/>
                    </a:lnTo>
                    <a:lnTo>
                      <a:pt x="1420" y="2647"/>
                    </a:lnTo>
                    <a:lnTo>
                      <a:pt x="1394" y="2630"/>
                    </a:lnTo>
                    <a:lnTo>
                      <a:pt x="1350" y="2621"/>
                    </a:lnTo>
                    <a:lnTo>
                      <a:pt x="538" y="2621"/>
                    </a:lnTo>
                    <a:lnTo>
                      <a:pt x="538" y="2232"/>
                    </a:lnTo>
                    <a:lnTo>
                      <a:pt x="1350" y="2232"/>
                    </a:lnTo>
                    <a:lnTo>
                      <a:pt x="1350" y="2232"/>
                    </a:lnTo>
                    <a:lnTo>
                      <a:pt x="1394" y="2224"/>
                    </a:lnTo>
                    <a:lnTo>
                      <a:pt x="1420" y="2206"/>
                    </a:lnTo>
                    <a:lnTo>
                      <a:pt x="1438" y="2171"/>
                    </a:lnTo>
                    <a:lnTo>
                      <a:pt x="1447" y="2135"/>
                    </a:lnTo>
                    <a:lnTo>
                      <a:pt x="1447" y="2135"/>
                    </a:lnTo>
                    <a:lnTo>
                      <a:pt x="1438" y="2100"/>
                    </a:lnTo>
                    <a:lnTo>
                      <a:pt x="1420" y="2065"/>
                    </a:lnTo>
                    <a:lnTo>
                      <a:pt x="1394" y="2047"/>
                    </a:lnTo>
                    <a:lnTo>
                      <a:pt x="1350" y="2038"/>
                    </a:lnTo>
                    <a:lnTo>
                      <a:pt x="538" y="2038"/>
                    </a:lnTo>
                    <a:lnTo>
                      <a:pt x="538" y="1650"/>
                    </a:lnTo>
                    <a:lnTo>
                      <a:pt x="1350" y="1650"/>
                    </a:lnTo>
                    <a:lnTo>
                      <a:pt x="1350" y="1650"/>
                    </a:lnTo>
                    <a:lnTo>
                      <a:pt x="1394" y="1641"/>
                    </a:lnTo>
                    <a:lnTo>
                      <a:pt x="1420" y="1624"/>
                    </a:lnTo>
                    <a:lnTo>
                      <a:pt x="1438" y="1588"/>
                    </a:lnTo>
                    <a:lnTo>
                      <a:pt x="1447" y="1553"/>
                    </a:lnTo>
                    <a:lnTo>
                      <a:pt x="1447" y="1553"/>
                    </a:lnTo>
                    <a:lnTo>
                      <a:pt x="1438" y="1518"/>
                    </a:lnTo>
                    <a:lnTo>
                      <a:pt x="1420" y="1482"/>
                    </a:lnTo>
                    <a:lnTo>
                      <a:pt x="1394" y="1465"/>
                    </a:lnTo>
                    <a:lnTo>
                      <a:pt x="1350" y="1456"/>
                    </a:lnTo>
                    <a:lnTo>
                      <a:pt x="538" y="1456"/>
                    </a:lnTo>
                    <a:lnTo>
                      <a:pt x="538" y="1006"/>
                    </a:lnTo>
                    <a:lnTo>
                      <a:pt x="538" y="1006"/>
                    </a:lnTo>
                    <a:lnTo>
                      <a:pt x="547" y="918"/>
                    </a:lnTo>
                    <a:lnTo>
                      <a:pt x="555" y="838"/>
                    </a:lnTo>
                    <a:lnTo>
                      <a:pt x="573" y="759"/>
                    </a:lnTo>
                    <a:lnTo>
                      <a:pt x="600" y="688"/>
                    </a:lnTo>
                    <a:lnTo>
                      <a:pt x="635" y="618"/>
                    </a:lnTo>
                    <a:lnTo>
                      <a:pt x="679" y="547"/>
                    </a:lnTo>
                    <a:lnTo>
                      <a:pt x="723" y="485"/>
                    </a:lnTo>
                    <a:lnTo>
                      <a:pt x="776" y="432"/>
                    </a:lnTo>
                    <a:lnTo>
                      <a:pt x="838" y="379"/>
                    </a:lnTo>
                    <a:lnTo>
                      <a:pt x="900" y="326"/>
                    </a:lnTo>
                    <a:lnTo>
                      <a:pt x="961" y="291"/>
                    </a:lnTo>
                    <a:lnTo>
                      <a:pt x="1032" y="256"/>
                    </a:lnTo>
                    <a:lnTo>
                      <a:pt x="1111" y="229"/>
                    </a:lnTo>
                    <a:lnTo>
                      <a:pt x="1191" y="203"/>
                    </a:lnTo>
                    <a:lnTo>
                      <a:pt x="1270" y="194"/>
                    </a:lnTo>
                    <a:lnTo>
                      <a:pt x="1350" y="194"/>
                    </a:lnTo>
                    <a:lnTo>
                      <a:pt x="1350" y="194"/>
                    </a:lnTo>
                    <a:lnTo>
                      <a:pt x="1438" y="194"/>
                    </a:lnTo>
                    <a:lnTo>
                      <a:pt x="1517" y="203"/>
                    </a:lnTo>
                    <a:lnTo>
                      <a:pt x="1597" y="229"/>
                    </a:lnTo>
                    <a:lnTo>
                      <a:pt x="1667" y="256"/>
                    </a:lnTo>
                    <a:lnTo>
                      <a:pt x="1738" y="291"/>
                    </a:lnTo>
                    <a:lnTo>
                      <a:pt x="1808" y="326"/>
                    </a:lnTo>
                    <a:lnTo>
                      <a:pt x="1870" y="379"/>
                    </a:lnTo>
                    <a:lnTo>
                      <a:pt x="1932" y="432"/>
                    </a:lnTo>
                    <a:lnTo>
                      <a:pt x="1976" y="485"/>
                    </a:lnTo>
                    <a:lnTo>
                      <a:pt x="2029" y="547"/>
                    </a:lnTo>
                    <a:lnTo>
                      <a:pt x="2064" y="618"/>
                    </a:lnTo>
                    <a:lnTo>
                      <a:pt x="2100" y="688"/>
                    </a:lnTo>
                    <a:lnTo>
                      <a:pt x="2126" y="759"/>
                    </a:lnTo>
                    <a:lnTo>
                      <a:pt x="2153" y="838"/>
                    </a:lnTo>
                    <a:lnTo>
                      <a:pt x="2161" y="918"/>
                    </a:lnTo>
                    <a:lnTo>
                      <a:pt x="2170" y="1006"/>
                    </a:lnTo>
                    <a:lnTo>
                      <a:pt x="2170" y="6486"/>
                    </a:lnTo>
                    <a:lnTo>
                      <a:pt x="2197" y="6512"/>
                    </a:lnTo>
                    <a:lnTo>
                      <a:pt x="2197" y="6512"/>
                    </a:lnTo>
                    <a:lnTo>
                      <a:pt x="2267" y="6591"/>
                    </a:lnTo>
                    <a:lnTo>
                      <a:pt x="2329" y="6688"/>
                    </a:lnTo>
                    <a:lnTo>
                      <a:pt x="2391" y="6777"/>
                    </a:lnTo>
                    <a:lnTo>
                      <a:pt x="2435" y="6883"/>
                    </a:lnTo>
                    <a:lnTo>
                      <a:pt x="2470" y="6980"/>
                    </a:lnTo>
                    <a:lnTo>
                      <a:pt x="2497" y="7086"/>
                    </a:lnTo>
                    <a:lnTo>
                      <a:pt x="2514" y="7191"/>
                    </a:lnTo>
                    <a:lnTo>
                      <a:pt x="2514" y="7306"/>
                    </a:lnTo>
                    <a:lnTo>
                      <a:pt x="2514" y="7306"/>
                    </a:lnTo>
                    <a:lnTo>
                      <a:pt x="2514" y="7421"/>
                    </a:lnTo>
                    <a:lnTo>
                      <a:pt x="2497" y="7536"/>
                    </a:lnTo>
                    <a:lnTo>
                      <a:pt x="2470" y="7650"/>
                    </a:lnTo>
                    <a:lnTo>
                      <a:pt x="2426" y="7756"/>
                    </a:lnTo>
                    <a:lnTo>
                      <a:pt x="2382" y="7862"/>
                    </a:lnTo>
                    <a:lnTo>
                      <a:pt x="2320" y="7959"/>
                    </a:lnTo>
                    <a:lnTo>
                      <a:pt x="2250" y="8047"/>
                    </a:lnTo>
                    <a:lnTo>
                      <a:pt x="2170" y="8136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6092" y="2595647"/>
              <a:ext cx="316994" cy="304121"/>
            </a:xfrm>
            <a:prstGeom prst="rect">
              <a:avLst/>
            </a:prstGeom>
          </p:spPr>
        </p:pic>
      </p:grpSp>
      <p:sp>
        <p:nvSpPr>
          <p:cNvPr id="90" name="Title 1"/>
          <p:cNvSpPr txBox="1">
            <a:spLocks/>
          </p:cNvSpPr>
          <p:nvPr/>
        </p:nvSpPr>
        <p:spPr>
          <a:xfrm>
            <a:off x="1434106" y="4092319"/>
            <a:ext cx="1281127" cy="312423"/>
          </a:xfrm>
          <a:prstGeom prst="rect">
            <a:avLst/>
          </a:prstGeom>
          <a:ln w="12700">
            <a:solidFill>
              <a:schemeClr val="bg1"/>
            </a:solidFill>
          </a:ln>
        </p:spPr>
        <p:txBody>
          <a:bodyPr vert="horz" lIns="0" tIns="0" rIns="0" bIns="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>
              <a:lnSpc>
                <a:spcPts val="2133"/>
              </a:lnSpc>
            </a:pPr>
            <a:r>
              <a:rPr lang="en-US" sz="1500" b="0" dirty="0">
                <a:latin typeface="Helvetica Neue Light"/>
                <a:cs typeface="Helvetica Neue Light"/>
              </a:rPr>
              <a:t>Sensors</a:t>
            </a:r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2707" y="4782133"/>
            <a:ext cx="312212" cy="654831"/>
          </a:xfrm>
          <a:prstGeom prst="rect">
            <a:avLst/>
          </a:prstGeom>
        </p:spPr>
      </p:pic>
      <p:sp>
        <p:nvSpPr>
          <p:cNvPr id="92" name="Title 1"/>
          <p:cNvSpPr txBox="1">
            <a:spLocks/>
          </p:cNvSpPr>
          <p:nvPr/>
        </p:nvSpPr>
        <p:spPr>
          <a:xfrm>
            <a:off x="3810951" y="4092319"/>
            <a:ext cx="1810280" cy="312423"/>
          </a:xfrm>
          <a:prstGeom prst="rect">
            <a:avLst/>
          </a:prstGeom>
          <a:ln w="12700">
            <a:solidFill>
              <a:schemeClr val="bg1"/>
            </a:solidFill>
          </a:ln>
        </p:spPr>
        <p:txBody>
          <a:bodyPr vert="horz" lIns="0" tIns="0" rIns="0" bIns="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>
              <a:lnSpc>
                <a:spcPts val="2133"/>
              </a:lnSpc>
            </a:pPr>
            <a:r>
              <a:rPr lang="en-US" sz="1500" b="0" dirty="0">
                <a:latin typeface="Helvetica Neue Light"/>
                <a:cs typeface="Helvetica Neue Light"/>
              </a:rPr>
              <a:t>LoRa Gateway</a:t>
            </a:r>
          </a:p>
        </p:txBody>
      </p:sp>
      <p:sp>
        <p:nvSpPr>
          <p:cNvPr id="93" name="Title 1"/>
          <p:cNvSpPr txBox="1">
            <a:spLocks/>
          </p:cNvSpPr>
          <p:nvPr/>
        </p:nvSpPr>
        <p:spPr>
          <a:xfrm>
            <a:off x="7148759" y="4092319"/>
            <a:ext cx="1472483" cy="312423"/>
          </a:xfrm>
          <a:prstGeom prst="rect">
            <a:avLst/>
          </a:prstGeom>
          <a:ln w="12700">
            <a:solidFill>
              <a:schemeClr val="bg1"/>
            </a:solidFill>
          </a:ln>
        </p:spPr>
        <p:txBody>
          <a:bodyPr vert="horz" lIns="0" tIns="0" rIns="0" bIns="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>
              <a:lnSpc>
                <a:spcPts val="2133"/>
              </a:lnSpc>
            </a:pPr>
            <a:r>
              <a:rPr lang="en-US" sz="1500" b="0" dirty="0">
                <a:latin typeface="Helvetica Neue Light"/>
                <a:cs typeface="Helvetica Neue Light"/>
              </a:rPr>
              <a:t>Network Server</a:t>
            </a:r>
          </a:p>
        </p:txBody>
      </p:sp>
      <p:cxnSp>
        <p:nvCxnSpPr>
          <p:cNvPr id="97" name="Straight Connector 96"/>
          <p:cNvCxnSpPr/>
          <p:nvPr/>
        </p:nvCxnSpPr>
        <p:spPr>
          <a:xfrm>
            <a:off x="3133505" y="5066781"/>
            <a:ext cx="423144" cy="0"/>
          </a:xfrm>
          <a:prstGeom prst="line">
            <a:avLst/>
          </a:prstGeom>
          <a:ln w="317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itle 1"/>
          <p:cNvSpPr txBox="1">
            <a:spLocks/>
          </p:cNvSpPr>
          <p:nvPr/>
        </p:nvSpPr>
        <p:spPr>
          <a:xfrm>
            <a:off x="9814348" y="4092319"/>
            <a:ext cx="1275001" cy="312423"/>
          </a:xfrm>
          <a:prstGeom prst="rect">
            <a:avLst/>
          </a:prstGeom>
          <a:ln w="12700">
            <a:solidFill>
              <a:schemeClr val="bg1"/>
            </a:solidFill>
          </a:ln>
        </p:spPr>
        <p:txBody>
          <a:bodyPr vert="horz" lIns="0" tIns="0" rIns="0" bIns="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>
              <a:lnSpc>
                <a:spcPts val="2133"/>
              </a:lnSpc>
            </a:pPr>
            <a:r>
              <a:rPr lang="en-US" sz="1500" b="0" dirty="0">
                <a:latin typeface="Helvetica Neue Light"/>
                <a:cs typeface="Helvetica Neue Light"/>
              </a:rPr>
              <a:t>Applications</a:t>
            </a:r>
          </a:p>
        </p:txBody>
      </p:sp>
      <p:pic>
        <p:nvPicPr>
          <p:cNvPr id="103" name="Picture 10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5228" y="4816090"/>
            <a:ext cx="706709" cy="656133"/>
          </a:xfrm>
          <a:prstGeom prst="rect">
            <a:avLst/>
          </a:prstGeom>
        </p:spPr>
      </p:pic>
      <p:grpSp>
        <p:nvGrpSpPr>
          <p:cNvPr id="105" name="Group 104"/>
          <p:cNvGrpSpPr/>
          <p:nvPr/>
        </p:nvGrpSpPr>
        <p:grpSpPr>
          <a:xfrm>
            <a:off x="4232949" y="4630383"/>
            <a:ext cx="971732" cy="971732"/>
            <a:chOff x="2064418" y="1992517"/>
            <a:chExt cx="1691738" cy="1691738"/>
          </a:xfrm>
        </p:grpSpPr>
        <p:sp>
          <p:nvSpPr>
            <p:cNvPr id="106" name="Oval 105"/>
            <p:cNvSpPr/>
            <p:nvPr/>
          </p:nvSpPr>
          <p:spPr>
            <a:xfrm>
              <a:off x="2064418" y="1992517"/>
              <a:ext cx="1691738" cy="1691738"/>
            </a:xfrm>
            <a:prstGeom prst="ellipse">
              <a:avLst/>
            </a:prstGeom>
            <a:noFill/>
            <a:ln>
              <a:solidFill>
                <a:schemeClr val="accent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" name="Oval 106"/>
            <p:cNvSpPr/>
            <p:nvPr/>
          </p:nvSpPr>
          <p:spPr>
            <a:xfrm>
              <a:off x="2177880" y="2105979"/>
              <a:ext cx="1464814" cy="1464814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11097816" y="4260032"/>
            <a:ext cx="53155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Group 109"/>
          <p:cNvGrpSpPr/>
          <p:nvPr/>
        </p:nvGrpSpPr>
        <p:grpSpPr>
          <a:xfrm>
            <a:off x="7412719" y="4630383"/>
            <a:ext cx="971732" cy="971732"/>
            <a:chOff x="2064418" y="1992517"/>
            <a:chExt cx="1691738" cy="1691738"/>
          </a:xfrm>
        </p:grpSpPr>
        <p:sp>
          <p:nvSpPr>
            <p:cNvPr id="111" name="Oval 110"/>
            <p:cNvSpPr/>
            <p:nvPr/>
          </p:nvSpPr>
          <p:spPr>
            <a:xfrm>
              <a:off x="2064418" y="1992517"/>
              <a:ext cx="1691738" cy="1691738"/>
            </a:xfrm>
            <a:prstGeom prst="ellipse">
              <a:avLst/>
            </a:prstGeom>
            <a:noFill/>
            <a:ln>
              <a:solidFill>
                <a:schemeClr val="accent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4" name="Oval 113"/>
            <p:cNvSpPr/>
            <p:nvPr/>
          </p:nvSpPr>
          <p:spPr>
            <a:xfrm>
              <a:off x="2177880" y="2105979"/>
              <a:ext cx="1464814" cy="1464814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5" name="Group 114"/>
          <p:cNvGrpSpPr/>
          <p:nvPr/>
        </p:nvGrpSpPr>
        <p:grpSpPr>
          <a:xfrm rot="19413868">
            <a:off x="3490941" y="5001955"/>
            <a:ext cx="107627" cy="109728"/>
            <a:chOff x="5910146" y="713715"/>
            <a:chExt cx="80720" cy="82296"/>
          </a:xfrm>
        </p:grpSpPr>
        <p:cxnSp>
          <p:nvCxnSpPr>
            <p:cNvPr id="116" name="Straight Connector 115"/>
            <p:cNvCxnSpPr/>
            <p:nvPr/>
          </p:nvCxnSpPr>
          <p:spPr>
            <a:xfrm flipH="1" flipV="1">
              <a:off x="5977549" y="713715"/>
              <a:ext cx="12512" cy="82296"/>
            </a:xfrm>
            <a:prstGeom prst="line">
              <a:avLst/>
            </a:prstGeom>
            <a:ln w="19050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rot="15512570" flipV="1">
              <a:off x="5950506" y="755651"/>
              <a:ext cx="0" cy="80720"/>
            </a:xfrm>
            <a:prstGeom prst="line">
              <a:avLst/>
            </a:prstGeom>
            <a:ln w="19050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8" name="Straight Connector 117"/>
          <p:cNvCxnSpPr/>
          <p:nvPr/>
        </p:nvCxnSpPr>
        <p:spPr>
          <a:xfrm flipV="1">
            <a:off x="910941" y="4260032"/>
            <a:ext cx="52868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>
            <a:stCxn id="90" idx="3"/>
            <a:endCxn id="92" idx="1"/>
          </p:cNvCxnSpPr>
          <p:nvPr/>
        </p:nvCxnSpPr>
        <p:spPr>
          <a:xfrm>
            <a:off x="2715233" y="4248531"/>
            <a:ext cx="1095719" cy="0"/>
          </a:xfrm>
          <a:prstGeom prst="line">
            <a:avLst/>
          </a:prstGeom>
          <a:ln w="158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>
            <a:stCxn id="92" idx="3"/>
            <a:endCxn id="93" idx="1"/>
          </p:cNvCxnSpPr>
          <p:nvPr/>
        </p:nvCxnSpPr>
        <p:spPr>
          <a:xfrm>
            <a:off x="5621231" y="4248531"/>
            <a:ext cx="1527528" cy="0"/>
          </a:xfrm>
          <a:prstGeom prst="line">
            <a:avLst/>
          </a:prstGeom>
          <a:ln w="158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>
            <a:endCxn id="99" idx="1"/>
          </p:cNvCxnSpPr>
          <p:nvPr/>
        </p:nvCxnSpPr>
        <p:spPr>
          <a:xfrm>
            <a:off x="8631354" y="4248530"/>
            <a:ext cx="1182993" cy="1"/>
          </a:xfrm>
          <a:prstGeom prst="line">
            <a:avLst/>
          </a:prstGeom>
          <a:ln w="158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H="1">
            <a:off x="2073978" y="4402573"/>
            <a:ext cx="1383" cy="22345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1" name="Picture 1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2660" y="4804087"/>
            <a:ext cx="385763" cy="513895"/>
          </a:xfrm>
          <a:prstGeom prst="rect">
            <a:avLst/>
          </a:prstGeom>
        </p:spPr>
      </p:pic>
      <p:cxnSp>
        <p:nvCxnSpPr>
          <p:cNvPr id="132" name="Straight Connector 131"/>
          <p:cNvCxnSpPr/>
          <p:nvPr/>
        </p:nvCxnSpPr>
        <p:spPr>
          <a:xfrm flipH="1">
            <a:off x="4716091" y="4408843"/>
            <a:ext cx="1383" cy="22345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H="1">
            <a:off x="7908003" y="4405531"/>
            <a:ext cx="1383" cy="22345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 flipH="1">
            <a:off x="10463117" y="4403261"/>
            <a:ext cx="1383" cy="22345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>
            <a:off x="6206660" y="5079544"/>
            <a:ext cx="423144" cy="0"/>
          </a:xfrm>
          <a:prstGeom prst="line">
            <a:avLst/>
          </a:prstGeom>
          <a:ln w="317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7" name="Group 136"/>
          <p:cNvGrpSpPr/>
          <p:nvPr/>
        </p:nvGrpSpPr>
        <p:grpSpPr>
          <a:xfrm rot="19413868">
            <a:off x="6564096" y="5014717"/>
            <a:ext cx="107627" cy="109728"/>
            <a:chOff x="5910146" y="713715"/>
            <a:chExt cx="80720" cy="82296"/>
          </a:xfrm>
        </p:grpSpPr>
        <p:cxnSp>
          <p:nvCxnSpPr>
            <p:cNvPr id="138" name="Straight Connector 137"/>
            <p:cNvCxnSpPr/>
            <p:nvPr/>
          </p:nvCxnSpPr>
          <p:spPr>
            <a:xfrm flipH="1" flipV="1">
              <a:off x="5977549" y="713715"/>
              <a:ext cx="12512" cy="82296"/>
            </a:xfrm>
            <a:prstGeom prst="line">
              <a:avLst/>
            </a:prstGeom>
            <a:ln w="19050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 rot="15512570" flipV="1">
              <a:off x="5950506" y="755651"/>
              <a:ext cx="0" cy="80720"/>
            </a:xfrm>
            <a:prstGeom prst="line">
              <a:avLst/>
            </a:prstGeom>
            <a:ln w="19050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1" name="Straight Connector 140"/>
          <p:cNvCxnSpPr/>
          <p:nvPr/>
        </p:nvCxnSpPr>
        <p:spPr>
          <a:xfrm>
            <a:off x="9058239" y="5061035"/>
            <a:ext cx="423144" cy="0"/>
          </a:xfrm>
          <a:prstGeom prst="line">
            <a:avLst/>
          </a:prstGeom>
          <a:ln w="317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3" name="Group 142"/>
          <p:cNvGrpSpPr/>
          <p:nvPr/>
        </p:nvGrpSpPr>
        <p:grpSpPr>
          <a:xfrm rot="19413868">
            <a:off x="9415675" y="4996208"/>
            <a:ext cx="107627" cy="109728"/>
            <a:chOff x="5910146" y="713715"/>
            <a:chExt cx="80720" cy="82296"/>
          </a:xfrm>
        </p:grpSpPr>
        <p:cxnSp>
          <p:nvCxnSpPr>
            <p:cNvPr id="144" name="Straight Connector 143"/>
            <p:cNvCxnSpPr/>
            <p:nvPr/>
          </p:nvCxnSpPr>
          <p:spPr>
            <a:xfrm flipH="1" flipV="1">
              <a:off x="5977549" y="713715"/>
              <a:ext cx="12512" cy="82296"/>
            </a:xfrm>
            <a:prstGeom prst="line">
              <a:avLst/>
            </a:prstGeom>
            <a:ln w="19050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5512570" flipV="1">
              <a:off x="5950506" y="755651"/>
              <a:ext cx="0" cy="80720"/>
            </a:xfrm>
            <a:prstGeom prst="line">
              <a:avLst/>
            </a:prstGeom>
            <a:ln w="19050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6" name="TextBox 145"/>
          <p:cNvSpPr txBox="1"/>
          <p:nvPr/>
        </p:nvSpPr>
        <p:spPr>
          <a:xfrm>
            <a:off x="4076910" y="5568073"/>
            <a:ext cx="1281127" cy="36933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Helvetica Neue"/>
                <a:cs typeface="Helvetica Neue"/>
              </a:rPr>
              <a:t>COMCAST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7268822" y="5547689"/>
            <a:ext cx="1281127" cy="36933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Helvetica Neue"/>
                <a:cs typeface="Helvetica Neue"/>
              </a:rPr>
              <a:t>COMCAST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1439622" y="5576669"/>
            <a:ext cx="1281127" cy="36933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Helvetica Neue"/>
                <a:cs typeface="Helvetica Neue"/>
              </a:rPr>
              <a:t>COMCAST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9676451" y="5544688"/>
            <a:ext cx="1659031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Helvetica Neue"/>
                <a:cs typeface="Helvetica Neue"/>
              </a:rPr>
              <a:t>COMCAST or CUSTOMER</a:t>
            </a:r>
          </a:p>
        </p:txBody>
      </p:sp>
      <p:grpSp>
        <p:nvGrpSpPr>
          <p:cNvPr id="156" name="Group 155"/>
          <p:cNvGrpSpPr/>
          <p:nvPr/>
        </p:nvGrpSpPr>
        <p:grpSpPr>
          <a:xfrm>
            <a:off x="1582127" y="4604937"/>
            <a:ext cx="971732" cy="971732"/>
            <a:chOff x="2064418" y="1992517"/>
            <a:chExt cx="1691738" cy="1691738"/>
          </a:xfrm>
        </p:grpSpPr>
        <p:sp>
          <p:nvSpPr>
            <p:cNvPr id="157" name="Oval 156"/>
            <p:cNvSpPr/>
            <p:nvPr/>
          </p:nvSpPr>
          <p:spPr>
            <a:xfrm>
              <a:off x="2064418" y="1992517"/>
              <a:ext cx="1691738" cy="1691738"/>
            </a:xfrm>
            <a:prstGeom prst="ellipse">
              <a:avLst/>
            </a:prstGeom>
            <a:noFill/>
            <a:ln>
              <a:solidFill>
                <a:schemeClr val="accent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8" name="Oval 157"/>
            <p:cNvSpPr/>
            <p:nvPr/>
          </p:nvSpPr>
          <p:spPr>
            <a:xfrm>
              <a:off x="2177880" y="2105979"/>
              <a:ext cx="1464814" cy="1464814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9" name="Group 158"/>
          <p:cNvGrpSpPr/>
          <p:nvPr/>
        </p:nvGrpSpPr>
        <p:grpSpPr>
          <a:xfrm>
            <a:off x="9989675" y="4626721"/>
            <a:ext cx="971732" cy="971732"/>
            <a:chOff x="2064418" y="1992517"/>
            <a:chExt cx="1691738" cy="1691738"/>
          </a:xfrm>
        </p:grpSpPr>
        <p:sp>
          <p:nvSpPr>
            <p:cNvPr id="160" name="Oval 159"/>
            <p:cNvSpPr/>
            <p:nvPr/>
          </p:nvSpPr>
          <p:spPr>
            <a:xfrm>
              <a:off x="2064418" y="1992517"/>
              <a:ext cx="1691738" cy="1691738"/>
            </a:xfrm>
            <a:prstGeom prst="ellipse">
              <a:avLst/>
            </a:prstGeom>
            <a:noFill/>
            <a:ln>
              <a:solidFill>
                <a:schemeClr val="accent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1" name="Oval 160"/>
            <p:cNvSpPr/>
            <p:nvPr/>
          </p:nvSpPr>
          <p:spPr>
            <a:xfrm>
              <a:off x="2177880" y="2105979"/>
              <a:ext cx="1464814" cy="1464814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Frame 9"/>
          <p:cNvSpPr/>
          <p:nvPr/>
        </p:nvSpPr>
        <p:spPr>
          <a:xfrm>
            <a:off x="321890" y="3902389"/>
            <a:ext cx="11536556" cy="2342187"/>
          </a:xfrm>
          <a:prstGeom prst="frame">
            <a:avLst>
              <a:gd name="adj1" fmla="val 14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3" name="Frame 122"/>
          <p:cNvSpPr/>
          <p:nvPr/>
        </p:nvSpPr>
        <p:spPr>
          <a:xfrm>
            <a:off x="3682591" y="1067232"/>
            <a:ext cx="5006819" cy="2029029"/>
          </a:xfrm>
          <a:prstGeom prst="frame">
            <a:avLst>
              <a:gd name="adj1" fmla="val 14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84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90" grpId="0" animBg="1"/>
      <p:bldP spid="92" grpId="0" animBg="1"/>
      <p:bldP spid="93" grpId="0" animBg="1"/>
      <p:bldP spid="99" grpId="0" animBg="1"/>
      <p:bldP spid="146" grpId="0"/>
      <p:bldP spid="147" grpId="0"/>
      <p:bldP spid="152" grpId="0"/>
      <p:bldP spid="153" grpId="0"/>
      <p:bldP spid="10" grpId="0" animBg="1"/>
      <p:bldP spid="1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 Neue"/>
              </a:rPr>
              <a:t>detailed iot product stack</a:t>
            </a:r>
            <a:endParaRPr lang="en-US" dirty="0">
              <a:latin typeface="Helvetica Neue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latin typeface="Helvetica Neue Light"/>
              </a:rPr>
              <a:t>Confidential and Proprietary Comcast Information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4C10441-9688-5C4B-A3AA-BA3B69FC3C77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98296" y="1557828"/>
            <a:ext cx="6794533" cy="4093837"/>
            <a:chOff x="1071831" y="932685"/>
            <a:chExt cx="6899861" cy="3639321"/>
          </a:xfrm>
        </p:grpSpPr>
        <p:grpSp>
          <p:nvGrpSpPr>
            <p:cNvPr id="9" name="Group 8"/>
            <p:cNvGrpSpPr/>
            <p:nvPr/>
          </p:nvGrpSpPr>
          <p:grpSpPr>
            <a:xfrm>
              <a:off x="2379785" y="4114800"/>
              <a:ext cx="4396153" cy="457200"/>
              <a:chOff x="2379785" y="4021016"/>
              <a:chExt cx="4396153" cy="457200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2379785" y="4021016"/>
                <a:ext cx="4396153" cy="4572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latin typeface="Helvetica Neue"/>
                    <a:cs typeface="Arial" panose="020B0604020202020204" pitchFamily="34" charset="0"/>
                  </a:rPr>
                  <a:t>Physical Thing</a:t>
                </a:r>
              </a:p>
            </p:txBody>
          </p:sp>
          <p:sp>
            <p:nvSpPr>
              <p:cNvPr id="41" name="Right Arrow 40"/>
              <p:cNvSpPr/>
              <p:nvPr/>
            </p:nvSpPr>
            <p:spPr>
              <a:xfrm>
                <a:off x="2379785" y="4021016"/>
                <a:ext cx="363415" cy="457200"/>
              </a:xfrm>
              <a:prstGeom prst="rightArrow">
                <a:avLst>
                  <a:gd name="adj1" fmla="val 50000"/>
                  <a:gd name="adj2" fmla="val 107692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Helvetica Neue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2379785" y="3585312"/>
              <a:ext cx="4396153" cy="457200"/>
              <a:chOff x="2379785" y="3491528"/>
              <a:chExt cx="4396153" cy="457200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2379785" y="3491528"/>
                <a:ext cx="4396153" cy="4572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latin typeface="Helvetica Neue"/>
                    <a:cs typeface="Arial" panose="020B0604020202020204" pitchFamily="34" charset="0"/>
                  </a:rPr>
                  <a:t>Sensor / Actuator</a:t>
                </a:r>
              </a:p>
            </p:txBody>
          </p:sp>
          <p:sp>
            <p:nvSpPr>
              <p:cNvPr id="39" name="Right Arrow 38"/>
              <p:cNvSpPr/>
              <p:nvPr/>
            </p:nvSpPr>
            <p:spPr>
              <a:xfrm>
                <a:off x="2379785" y="3491528"/>
                <a:ext cx="363415" cy="457200"/>
              </a:xfrm>
              <a:prstGeom prst="rightArrow">
                <a:avLst>
                  <a:gd name="adj1" fmla="val 50000"/>
                  <a:gd name="adj2" fmla="val 107692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Helvetica Neue"/>
                    <a:cs typeface="Arial" panose="020B0604020202020204" pitchFamily="34" charset="0"/>
                  </a:rPr>
                  <a:t>2</a:t>
                </a:r>
                <a:endParaRPr lang="en-US" sz="1600" dirty="0">
                  <a:latin typeface="Helvetica Neue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2379785" y="3055824"/>
              <a:ext cx="4396153" cy="457200"/>
              <a:chOff x="2379785" y="2962040"/>
              <a:chExt cx="4396153" cy="457200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2379785" y="2962040"/>
                <a:ext cx="4396153" cy="4572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latin typeface="Helvetica Neue"/>
                    <a:cs typeface="Arial" panose="020B0604020202020204" pitchFamily="34" charset="0"/>
                  </a:rPr>
                  <a:t>Connectivity</a:t>
                </a:r>
              </a:p>
            </p:txBody>
          </p:sp>
          <p:sp>
            <p:nvSpPr>
              <p:cNvPr id="37" name="Right Arrow 36"/>
              <p:cNvSpPr/>
              <p:nvPr/>
            </p:nvSpPr>
            <p:spPr>
              <a:xfrm>
                <a:off x="2379785" y="2962040"/>
                <a:ext cx="363415" cy="457200"/>
              </a:xfrm>
              <a:prstGeom prst="rightArrow">
                <a:avLst>
                  <a:gd name="adj1" fmla="val 50000"/>
                  <a:gd name="adj2" fmla="val 107692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Helvetica Neue"/>
                    <a:cs typeface="Arial" panose="020B0604020202020204" pitchFamily="34" charset="0"/>
                  </a:rPr>
                  <a:t>3</a:t>
                </a:r>
                <a:endParaRPr lang="en-US" sz="1600" dirty="0">
                  <a:latin typeface="Helvetica Neue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2379785" y="2526336"/>
              <a:ext cx="4396153" cy="457200"/>
              <a:chOff x="2379785" y="2432552"/>
              <a:chExt cx="4396153" cy="457200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2379785" y="2432552"/>
                <a:ext cx="4396153" cy="4572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latin typeface="Helvetica Neue"/>
                    <a:cs typeface="Arial" panose="020B0604020202020204" pitchFamily="34" charset="0"/>
                  </a:rPr>
                  <a:t>Data Storage / Hosting</a:t>
                </a:r>
              </a:p>
            </p:txBody>
          </p:sp>
          <p:sp>
            <p:nvSpPr>
              <p:cNvPr id="35" name="Right Arrow 34"/>
              <p:cNvSpPr/>
              <p:nvPr/>
            </p:nvSpPr>
            <p:spPr>
              <a:xfrm>
                <a:off x="2379785" y="2432552"/>
                <a:ext cx="363415" cy="457200"/>
              </a:xfrm>
              <a:prstGeom prst="rightArrow">
                <a:avLst>
                  <a:gd name="adj1" fmla="val 50000"/>
                  <a:gd name="adj2" fmla="val 107692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Helvetica Neue"/>
                    <a:cs typeface="Arial" panose="020B0604020202020204" pitchFamily="34" charset="0"/>
                  </a:rPr>
                  <a:t>4</a:t>
                </a:r>
                <a:endParaRPr lang="en-US" sz="1600" dirty="0">
                  <a:latin typeface="Helvetica Neue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2379785" y="1996848"/>
              <a:ext cx="4396153" cy="457200"/>
              <a:chOff x="2379785" y="1903064"/>
              <a:chExt cx="4396153" cy="457200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2379785" y="1903064"/>
                <a:ext cx="4396153" cy="4572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latin typeface="Helvetica Neue"/>
                    <a:cs typeface="Arial" panose="020B0604020202020204" pitchFamily="34" charset="0"/>
                  </a:rPr>
                  <a:t>Data Services</a:t>
                </a:r>
              </a:p>
            </p:txBody>
          </p:sp>
          <p:sp>
            <p:nvSpPr>
              <p:cNvPr id="33" name="Right Arrow 32"/>
              <p:cNvSpPr/>
              <p:nvPr/>
            </p:nvSpPr>
            <p:spPr>
              <a:xfrm>
                <a:off x="2379785" y="1903064"/>
                <a:ext cx="363415" cy="457200"/>
              </a:xfrm>
              <a:prstGeom prst="rightArrow">
                <a:avLst>
                  <a:gd name="adj1" fmla="val 50000"/>
                  <a:gd name="adj2" fmla="val 107692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Helvetica Neue"/>
                    <a:cs typeface="Arial" panose="020B0604020202020204" pitchFamily="34" charset="0"/>
                  </a:rPr>
                  <a:t>5</a:t>
                </a:r>
                <a:endParaRPr lang="en-US" sz="1600" dirty="0">
                  <a:latin typeface="Helvetica Neue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2379785" y="1467360"/>
              <a:ext cx="4396153" cy="457200"/>
              <a:chOff x="2379785" y="1373576"/>
              <a:chExt cx="4396153" cy="457200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2379785" y="1373576"/>
                <a:ext cx="4396153" cy="4572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latin typeface="Helvetica Neue"/>
                    <a:cs typeface="Arial" panose="020B0604020202020204" pitchFamily="34" charset="0"/>
                  </a:rPr>
                  <a:t>Information &amp; IoT Software</a:t>
                </a:r>
              </a:p>
            </p:txBody>
          </p:sp>
          <p:sp>
            <p:nvSpPr>
              <p:cNvPr id="31" name="Right Arrow 30"/>
              <p:cNvSpPr/>
              <p:nvPr/>
            </p:nvSpPr>
            <p:spPr>
              <a:xfrm>
                <a:off x="2379785" y="1373576"/>
                <a:ext cx="363415" cy="457200"/>
              </a:xfrm>
              <a:prstGeom prst="rightArrow">
                <a:avLst>
                  <a:gd name="adj1" fmla="val 50000"/>
                  <a:gd name="adj2" fmla="val 107692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Helvetica Neue"/>
                    <a:cs typeface="Arial" panose="020B0604020202020204" pitchFamily="34" charset="0"/>
                  </a:rPr>
                  <a:t>6</a:t>
                </a:r>
                <a:endParaRPr lang="en-US" sz="1600" dirty="0">
                  <a:latin typeface="Helvetica Neue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2379785" y="937872"/>
              <a:ext cx="4396153" cy="457200"/>
              <a:chOff x="2379785" y="844088"/>
              <a:chExt cx="4396153" cy="457200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2379785" y="844088"/>
                <a:ext cx="4396153" cy="4572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latin typeface="Helvetica Neue"/>
                    <a:cs typeface="Arial" panose="020B0604020202020204" pitchFamily="34" charset="0"/>
                  </a:rPr>
                  <a:t>Digital Service</a:t>
                </a:r>
              </a:p>
            </p:txBody>
          </p:sp>
          <p:sp>
            <p:nvSpPr>
              <p:cNvPr id="29" name="Right Arrow 28"/>
              <p:cNvSpPr/>
              <p:nvPr/>
            </p:nvSpPr>
            <p:spPr>
              <a:xfrm>
                <a:off x="2379785" y="844088"/>
                <a:ext cx="363415" cy="457200"/>
              </a:xfrm>
              <a:prstGeom prst="rightArrow">
                <a:avLst>
                  <a:gd name="adj1" fmla="val 50000"/>
                  <a:gd name="adj2" fmla="val 107692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Helvetica Neue"/>
                    <a:cs typeface="Arial" panose="020B0604020202020204" pitchFamily="34" charset="0"/>
                  </a:rPr>
                  <a:t>7</a:t>
                </a:r>
                <a:endParaRPr lang="en-US" sz="1600" dirty="0">
                  <a:latin typeface="Helvetica Neue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 rot="5400000">
              <a:off x="5325561" y="2523742"/>
              <a:ext cx="3639313" cy="457201"/>
              <a:chOff x="2379785" y="844088"/>
              <a:chExt cx="3639313" cy="457201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2379786" y="844089"/>
                <a:ext cx="3639312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accent1"/>
                    </a:solidFill>
                    <a:latin typeface="Helvetica Neue"/>
                    <a:cs typeface="Arial" panose="020B0604020202020204" pitchFamily="34" charset="0"/>
                  </a:rPr>
                  <a:t>Consultancy</a:t>
                </a:r>
              </a:p>
            </p:txBody>
          </p:sp>
          <p:sp>
            <p:nvSpPr>
              <p:cNvPr id="27" name="Right Arrow 26"/>
              <p:cNvSpPr/>
              <p:nvPr/>
            </p:nvSpPr>
            <p:spPr>
              <a:xfrm>
                <a:off x="2379785" y="844088"/>
                <a:ext cx="363415" cy="457200"/>
              </a:xfrm>
              <a:prstGeom prst="rightArrow">
                <a:avLst>
                  <a:gd name="adj1" fmla="val 50000"/>
                  <a:gd name="adj2" fmla="val 107692"/>
                </a:avLst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latin typeface="Helvetica Neue"/>
                    <a:cs typeface="Arial" panose="020B0604020202020204" pitchFamily="34" charset="0"/>
                  </a:rPr>
                  <a:t>8</a:t>
                </a: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 rot="5400000">
              <a:off x="5923435" y="2523742"/>
              <a:ext cx="3639313" cy="457201"/>
              <a:chOff x="2379785" y="844088"/>
              <a:chExt cx="3639313" cy="457201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2379786" y="844089"/>
                <a:ext cx="3639312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accent1"/>
                    </a:solidFill>
                    <a:latin typeface="Helvetica Neue"/>
                    <a:cs typeface="Arial" panose="020B0604020202020204" pitchFamily="34" charset="0"/>
                  </a:rPr>
                  <a:t>Security</a:t>
                </a:r>
              </a:p>
            </p:txBody>
          </p:sp>
          <p:sp>
            <p:nvSpPr>
              <p:cNvPr id="25" name="Right Arrow 24"/>
              <p:cNvSpPr/>
              <p:nvPr/>
            </p:nvSpPr>
            <p:spPr>
              <a:xfrm>
                <a:off x="2379785" y="844088"/>
                <a:ext cx="363415" cy="457200"/>
              </a:xfrm>
              <a:prstGeom prst="rightArrow">
                <a:avLst>
                  <a:gd name="adj1" fmla="val 50000"/>
                  <a:gd name="adj2" fmla="val 107692"/>
                </a:avLst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latin typeface="Helvetica Neue"/>
                    <a:cs typeface="Arial" panose="020B0604020202020204" pitchFamily="34" charset="0"/>
                  </a:rPr>
                  <a:t>9</a:t>
                </a:r>
              </a:p>
            </p:txBody>
          </p:sp>
        </p:grpSp>
        <p:sp>
          <p:nvSpPr>
            <p:cNvPr id="18" name="Rectangle 17"/>
            <p:cNvSpPr/>
            <p:nvPr/>
          </p:nvSpPr>
          <p:spPr>
            <a:xfrm rot="16200000">
              <a:off x="155682" y="2523743"/>
              <a:ext cx="3639312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accent1"/>
                  </a:solidFill>
                  <a:latin typeface="Helvetica Neue"/>
                  <a:cs typeface="Arial" panose="020B0604020202020204" pitchFamily="34" charset="0"/>
                </a:rPr>
                <a:t>Systems Integration</a:t>
              </a:r>
            </a:p>
          </p:txBody>
        </p:sp>
        <p:sp>
          <p:nvSpPr>
            <p:cNvPr id="19" name="Right Arrow 18"/>
            <p:cNvSpPr/>
            <p:nvPr/>
          </p:nvSpPr>
          <p:spPr>
            <a:xfrm rot="5400000">
              <a:off x="1793631" y="890979"/>
              <a:ext cx="363415" cy="457200"/>
            </a:xfrm>
            <a:prstGeom prst="rightArrow">
              <a:avLst>
                <a:gd name="adj1" fmla="val 50000"/>
                <a:gd name="adj2" fmla="val 107692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wrap="none" rtlCol="0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Helvetica Neue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20" name="Rectangle 19"/>
            <p:cNvSpPr/>
            <p:nvPr/>
          </p:nvSpPr>
          <p:spPr>
            <a:xfrm rot="16200000">
              <a:off x="97674" y="2474643"/>
              <a:ext cx="2417136" cy="4688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/>
                  </a:solidFill>
                  <a:latin typeface="Helvetica Neue"/>
                  <a:cs typeface="Arial" panose="020B0604020202020204" pitchFamily="34" charset="0"/>
                </a:rPr>
                <a:t>Customer Solution</a:t>
              </a:r>
            </a:p>
          </p:txBody>
        </p:sp>
        <p:cxnSp>
          <p:nvCxnSpPr>
            <p:cNvPr id="21" name="Elbow Connector 20"/>
            <p:cNvCxnSpPr>
              <a:endCxn id="20" idx="3"/>
            </p:cNvCxnSpPr>
            <p:nvPr/>
          </p:nvCxnSpPr>
          <p:spPr>
            <a:xfrm rot="10800000" flipV="1">
              <a:off x="1306242" y="932685"/>
              <a:ext cx="1073546" cy="567801"/>
            </a:xfrm>
            <a:prstGeom prst="bentConnector2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lbow Connector 21"/>
            <p:cNvCxnSpPr>
              <a:endCxn id="20" idx="1"/>
            </p:cNvCxnSpPr>
            <p:nvPr/>
          </p:nvCxnSpPr>
          <p:spPr>
            <a:xfrm rot="10800000">
              <a:off x="1306243" y="3917623"/>
              <a:ext cx="1073547" cy="654383"/>
            </a:xfrm>
            <a:prstGeom prst="bentConnector2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082" y="4033439"/>
            <a:ext cx="470879" cy="26486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4712" y="4027536"/>
            <a:ext cx="409005" cy="25430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2469" y="4042132"/>
            <a:ext cx="688928" cy="24747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0150" y="4039608"/>
            <a:ext cx="751777" cy="248751"/>
          </a:xfrm>
          <a:prstGeom prst="rect">
            <a:avLst/>
          </a:prstGeom>
        </p:spPr>
      </p:pic>
      <p:sp>
        <p:nvSpPr>
          <p:cNvPr id="55" name="Isosceles Triangle 54"/>
          <p:cNvSpPr/>
          <p:nvPr/>
        </p:nvSpPr>
        <p:spPr>
          <a:xfrm>
            <a:off x="8142215" y="3681627"/>
            <a:ext cx="3177663" cy="20876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grpSp>
        <p:nvGrpSpPr>
          <p:cNvPr id="56" name="Group 55"/>
          <p:cNvGrpSpPr>
            <a:grpSpLocks noChangeAspect="1"/>
          </p:cNvGrpSpPr>
          <p:nvPr/>
        </p:nvGrpSpPr>
        <p:grpSpPr>
          <a:xfrm>
            <a:off x="9343655" y="2727083"/>
            <a:ext cx="618187" cy="458001"/>
            <a:chOff x="3886200" y="436563"/>
            <a:chExt cx="2916238" cy="2160587"/>
          </a:xfrm>
        </p:grpSpPr>
        <p:sp>
          <p:nvSpPr>
            <p:cNvPr id="57" name="Freeform 6"/>
            <p:cNvSpPr>
              <a:spLocks noChangeArrowheads="1"/>
            </p:cNvSpPr>
            <p:nvPr/>
          </p:nvSpPr>
          <p:spPr bwMode="auto">
            <a:xfrm>
              <a:off x="3886200" y="436563"/>
              <a:ext cx="2916238" cy="1731962"/>
            </a:xfrm>
            <a:custGeom>
              <a:avLst/>
              <a:gdLst>
                <a:gd name="T0" fmla="*/ 856 w 8099"/>
                <a:gd name="T1" fmla="*/ 4809 h 4810"/>
                <a:gd name="T2" fmla="*/ 415 w 8099"/>
                <a:gd name="T3" fmla="*/ 4650 h 4810"/>
                <a:gd name="T4" fmla="*/ 115 w 8099"/>
                <a:gd name="T5" fmla="*/ 4324 h 4810"/>
                <a:gd name="T6" fmla="*/ 0 w 8099"/>
                <a:gd name="T7" fmla="*/ 3865 h 4810"/>
                <a:gd name="T8" fmla="*/ 79 w 8099"/>
                <a:gd name="T9" fmla="*/ 3512 h 4810"/>
                <a:gd name="T10" fmla="*/ 335 w 8099"/>
                <a:gd name="T11" fmla="*/ 3159 h 4810"/>
                <a:gd name="T12" fmla="*/ 741 w 8099"/>
                <a:gd name="T13" fmla="*/ 2956 h 4810"/>
                <a:gd name="T14" fmla="*/ 1076 w 8099"/>
                <a:gd name="T15" fmla="*/ 2753 h 4810"/>
                <a:gd name="T16" fmla="*/ 1076 w 8099"/>
                <a:gd name="T17" fmla="*/ 2224 h 4810"/>
                <a:gd name="T18" fmla="*/ 1359 w 8099"/>
                <a:gd name="T19" fmla="*/ 1641 h 4810"/>
                <a:gd name="T20" fmla="*/ 1888 w 8099"/>
                <a:gd name="T21" fmla="*/ 1262 h 4810"/>
                <a:gd name="T22" fmla="*/ 2426 w 8099"/>
                <a:gd name="T23" fmla="*/ 1156 h 4810"/>
                <a:gd name="T24" fmla="*/ 2823 w 8099"/>
                <a:gd name="T25" fmla="*/ 1094 h 4810"/>
                <a:gd name="T26" fmla="*/ 3219 w 8099"/>
                <a:gd name="T27" fmla="*/ 547 h 4810"/>
                <a:gd name="T28" fmla="*/ 3775 w 8099"/>
                <a:gd name="T29" fmla="*/ 176 h 4810"/>
                <a:gd name="T30" fmla="*/ 4437 w 8099"/>
                <a:gd name="T31" fmla="*/ 9 h 4810"/>
                <a:gd name="T32" fmla="*/ 5160 w 8099"/>
                <a:gd name="T33" fmla="*/ 88 h 4810"/>
                <a:gd name="T34" fmla="*/ 5946 w 8099"/>
                <a:gd name="T35" fmla="*/ 556 h 4810"/>
                <a:gd name="T36" fmla="*/ 6431 w 8099"/>
                <a:gd name="T37" fmla="*/ 1324 h 4810"/>
                <a:gd name="T38" fmla="*/ 6519 w 8099"/>
                <a:gd name="T39" fmla="*/ 1924 h 4810"/>
                <a:gd name="T40" fmla="*/ 6695 w 8099"/>
                <a:gd name="T41" fmla="*/ 2109 h 4810"/>
                <a:gd name="T42" fmla="*/ 7366 w 8099"/>
                <a:gd name="T43" fmla="*/ 2268 h 4810"/>
                <a:gd name="T44" fmla="*/ 7860 w 8099"/>
                <a:gd name="T45" fmla="*/ 2700 h 4810"/>
                <a:gd name="T46" fmla="*/ 8089 w 8099"/>
                <a:gd name="T47" fmla="*/ 3318 h 4810"/>
                <a:gd name="T48" fmla="*/ 8028 w 8099"/>
                <a:gd name="T49" fmla="*/ 3847 h 4810"/>
                <a:gd name="T50" fmla="*/ 7684 w 8099"/>
                <a:gd name="T51" fmla="*/ 4394 h 4810"/>
                <a:gd name="T52" fmla="*/ 7110 w 8099"/>
                <a:gd name="T53" fmla="*/ 4739 h 4810"/>
                <a:gd name="T54" fmla="*/ 6060 w 8099"/>
                <a:gd name="T55" fmla="*/ 4641 h 4810"/>
                <a:gd name="T56" fmla="*/ 7057 w 8099"/>
                <a:gd name="T57" fmla="*/ 4580 h 4810"/>
                <a:gd name="T58" fmla="*/ 7560 w 8099"/>
                <a:gd name="T59" fmla="*/ 4280 h 4810"/>
                <a:gd name="T60" fmla="*/ 7869 w 8099"/>
                <a:gd name="T61" fmla="*/ 3803 h 4810"/>
                <a:gd name="T62" fmla="*/ 7922 w 8099"/>
                <a:gd name="T63" fmla="*/ 3336 h 4810"/>
                <a:gd name="T64" fmla="*/ 7719 w 8099"/>
                <a:gd name="T65" fmla="*/ 2797 h 4810"/>
                <a:gd name="T66" fmla="*/ 7287 w 8099"/>
                <a:gd name="T67" fmla="*/ 2418 h 4810"/>
                <a:gd name="T68" fmla="*/ 6704 w 8099"/>
                <a:gd name="T69" fmla="*/ 2277 h 4810"/>
                <a:gd name="T70" fmla="*/ 6351 w 8099"/>
                <a:gd name="T71" fmla="*/ 1880 h 4810"/>
                <a:gd name="T72" fmla="*/ 6210 w 8099"/>
                <a:gd name="T73" fmla="*/ 1218 h 4810"/>
                <a:gd name="T74" fmla="*/ 5707 w 8099"/>
                <a:gd name="T75" fmla="*/ 565 h 4810"/>
                <a:gd name="T76" fmla="*/ 4940 w 8099"/>
                <a:gd name="T77" fmla="*/ 203 h 4810"/>
                <a:gd name="T78" fmla="*/ 4322 w 8099"/>
                <a:gd name="T79" fmla="*/ 185 h 4810"/>
                <a:gd name="T80" fmla="*/ 3731 w 8099"/>
                <a:gd name="T81" fmla="*/ 379 h 4810"/>
                <a:gd name="T82" fmla="*/ 3255 w 8099"/>
                <a:gd name="T83" fmla="*/ 759 h 4810"/>
                <a:gd name="T84" fmla="*/ 2876 w 8099"/>
                <a:gd name="T85" fmla="*/ 1385 h 4810"/>
                <a:gd name="T86" fmla="*/ 2426 w 8099"/>
                <a:gd name="T87" fmla="*/ 1324 h 4810"/>
                <a:gd name="T88" fmla="*/ 1844 w 8099"/>
                <a:gd name="T89" fmla="*/ 1465 h 4810"/>
                <a:gd name="T90" fmla="*/ 1420 w 8099"/>
                <a:gd name="T91" fmla="*/ 1844 h 4810"/>
                <a:gd name="T92" fmla="*/ 1218 w 8099"/>
                <a:gd name="T93" fmla="*/ 2374 h 4810"/>
                <a:gd name="T94" fmla="*/ 1315 w 8099"/>
                <a:gd name="T95" fmla="*/ 3080 h 4810"/>
                <a:gd name="T96" fmla="*/ 706 w 8099"/>
                <a:gd name="T97" fmla="*/ 3141 h 4810"/>
                <a:gd name="T98" fmla="*/ 397 w 8099"/>
                <a:gd name="T99" fmla="*/ 3336 h 4810"/>
                <a:gd name="T100" fmla="*/ 203 w 8099"/>
                <a:gd name="T101" fmla="*/ 3644 h 4810"/>
                <a:gd name="T102" fmla="*/ 176 w 8099"/>
                <a:gd name="T103" fmla="*/ 3944 h 4810"/>
                <a:gd name="T104" fmla="*/ 300 w 8099"/>
                <a:gd name="T105" fmla="*/ 4306 h 4810"/>
                <a:gd name="T106" fmla="*/ 582 w 8099"/>
                <a:gd name="T107" fmla="*/ 4553 h 4810"/>
                <a:gd name="T108" fmla="*/ 953 w 8099"/>
                <a:gd name="T109" fmla="*/ 4641 h 4810"/>
                <a:gd name="T110" fmla="*/ 1147 w 8099"/>
                <a:gd name="T111" fmla="*/ 4809 h 4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099" h="4810">
                  <a:moveTo>
                    <a:pt x="1094" y="4809"/>
                  </a:moveTo>
                  <a:lnTo>
                    <a:pt x="1094" y="4809"/>
                  </a:lnTo>
                  <a:lnTo>
                    <a:pt x="953" y="4809"/>
                  </a:lnTo>
                  <a:lnTo>
                    <a:pt x="953" y="4809"/>
                  </a:lnTo>
                  <a:lnTo>
                    <a:pt x="856" y="4809"/>
                  </a:lnTo>
                  <a:lnTo>
                    <a:pt x="759" y="4792"/>
                  </a:lnTo>
                  <a:lnTo>
                    <a:pt x="671" y="4765"/>
                  </a:lnTo>
                  <a:lnTo>
                    <a:pt x="582" y="4739"/>
                  </a:lnTo>
                  <a:lnTo>
                    <a:pt x="494" y="4694"/>
                  </a:lnTo>
                  <a:lnTo>
                    <a:pt x="415" y="4650"/>
                  </a:lnTo>
                  <a:lnTo>
                    <a:pt x="344" y="4597"/>
                  </a:lnTo>
                  <a:lnTo>
                    <a:pt x="282" y="4536"/>
                  </a:lnTo>
                  <a:lnTo>
                    <a:pt x="221" y="4474"/>
                  </a:lnTo>
                  <a:lnTo>
                    <a:pt x="168" y="4394"/>
                  </a:lnTo>
                  <a:lnTo>
                    <a:pt x="115" y="4324"/>
                  </a:lnTo>
                  <a:lnTo>
                    <a:pt x="79" y="4236"/>
                  </a:lnTo>
                  <a:lnTo>
                    <a:pt x="44" y="4147"/>
                  </a:lnTo>
                  <a:lnTo>
                    <a:pt x="27" y="4059"/>
                  </a:lnTo>
                  <a:lnTo>
                    <a:pt x="9" y="3962"/>
                  </a:lnTo>
                  <a:lnTo>
                    <a:pt x="0" y="3865"/>
                  </a:lnTo>
                  <a:lnTo>
                    <a:pt x="0" y="3865"/>
                  </a:lnTo>
                  <a:lnTo>
                    <a:pt x="9" y="3777"/>
                  </a:lnTo>
                  <a:lnTo>
                    <a:pt x="27" y="3688"/>
                  </a:lnTo>
                  <a:lnTo>
                    <a:pt x="44" y="3600"/>
                  </a:lnTo>
                  <a:lnTo>
                    <a:pt x="79" y="3512"/>
                  </a:lnTo>
                  <a:lnTo>
                    <a:pt x="115" y="3433"/>
                  </a:lnTo>
                  <a:lnTo>
                    <a:pt x="159" y="3353"/>
                  </a:lnTo>
                  <a:lnTo>
                    <a:pt x="212" y="3283"/>
                  </a:lnTo>
                  <a:lnTo>
                    <a:pt x="274" y="3221"/>
                  </a:lnTo>
                  <a:lnTo>
                    <a:pt x="335" y="3159"/>
                  </a:lnTo>
                  <a:lnTo>
                    <a:pt x="406" y="3106"/>
                  </a:lnTo>
                  <a:lnTo>
                    <a:pt x="485" y="3053"/>
                  </a:lnTo>
                  <a:lnTo>
                    <a:pt x="565" y="3018"/>
                  </a:lnTo>
                  <a:lnTo>
                    <a:pt x="653" y="2983"/>
                  </a:lnTo>
                  <a:lnTo>
                    <a:pt x="741" y="2956"/>
                  </a:lnTo>
                  <a:lnTo>
                    <a:pt x="829" y="2938"/>
                  </a:lnTo>
                  <a:lnTo>
                    <a:pt x="926" y="2930"/>
                  </a:lnTo>
                  <a:lnTo>
                    <a:pt x="1103" y="2921"/>
                  </a:lnTo>
                  <a:lnTo>
                    <a:pt x="1076" y="2753"/>
                  </a:lnTo>
                  <a:lnTo>
                    <a:pt x="1076" y="2753"/>
                  </a:lnTo>
                  <a:lnTo>
                    <a:pt x="1050" y="2621"/>
                  </a:lnTo>
                  <a:lnTo>
                    <a:pt x="1041" y="2488"/>
                  </a:lnTo>
                  <a:lnTo>
                    <a:pt x="1041" y="2488"/>
                  </a:lnTo>
                  <a:lnTo>
                    <a:pt x="1050" y="2356"/>
                  </a:lnTo>
                  <a:lnTo>
                    <a:pt x="1076" y="2224"/>
                  </a:lnTo>
                  <a:lnTo>
                    <a:pt x="1112" y="2091"/>
                  </a:lnTo>
                  <a:lnTo>
                    <a:pt x="1156" y="1968"/>
                  </a:lnTo>
                  <a:lnTo>
                    <a:pt x="1209" y="1853"/>
                  </a:lnTo>
                  <a:lnTo>
                    <a:pt x="1279" y="1747"/>
                  </a:lnTo>
                  <a:lnTo>
                    <a:pt x="1359" y="1641"/>
                  </a:lnTo>
                  <a:lnTo>
                    <a:pt x="1447" y="1544"/>
                  </a:lnTo>
                  <a:lnTo>
                    <a:pt x="1544" y="1465"/>
                  </a:lnTo>
                  <a:lnTo>
                    <a:pt x="1650" y="1385"/>
                  </a:lnTo>
                  <a:lnTo>
                    <a:pt x="1765" y="1315"/>
                  </a:lnTo>
                  <a:lnTo>
                    <a:pt x="1888" y="1262"/>
                  </a:lnTo>
                  <a:lnTo>
                    <a:pt x="2012" y="1218"/>
                  </a:lnTo>
                  <a:lnTo>
                    <a:pt x="2144" y="1182"/>
                  </a:lnTo>
                  <a:lnTo>
                    <a:pt x="2285" y="1165"/>
                  </a:lnTo>
                  <a:lnTo>
                    <a:pt x="2426" y="1156"/>
                  </a:lnTo>
                  <a:lnTo>
                    <a:pt x="2426" y="1156"/>
                  </a:lnTo>
                  <a:lnTo>
                    <a:pt x="2532" y="1165"/>
                  </a:lnTo>
                  <a:lnTo>
                    <a:pt x="2656" y="1174"/>
                  </a:lnTo>
                  <a:lnTo>
                    <a:pt x="2770" y="1200"/>
                  </a:lnTo>
                  <a:lnTo>
                    <a:pt x="2823" y="1094"/>
                  </a:lnTo>
                  <a:lnTo>
                    <a:pt x="2823" y="1094"/>
                  </a:lnTo>
                  <a:lnTo>
                    <a:pt x="2885" y="971"/>
                  </a:lnTo>
                  <a:lnTo>
                    <a:pt x="2956" y="856"/>
                  </a:lnTo>
                  <a:lnTo>
                    <a:pt x="3035" y="750"/>
                  </a:lnTo>
                  <a:lnTo>
                    <a:pt x="3123" y="644"/>
                  </a:lnTo>
                  <a:lnTo>
                    <a:pt x="3219" y="547"/>
                  </a:lnTo>
                  <a:lnTo>
                    <a:pt x="3316" y="459"/>
                  </a:lnTo>
                  <a:lnTo>
                    <a:pt x="3422" y="371"/>
                  </a:lnTo>
                  <a:lnTo>
                    <a:pt x="3537" y="300"/>
                  </a:lnTo>
                  <a:lnTo>
                    <a:pt x="3652" y="229"/>
                  </a:lnTo>
                  <a:lnTo>
                    <a:pt x="3775" y="176"/>
                  </a:lnTo>
                  <a:lnTo>
                    <a:pt x="3907" y="124"/>
                  </a:lnTo>
                  <a:lnTo>
                    <a:pt x="4031" y="79"/>
                  </a:lnTo>
                  <a:lnTo>
                    <a:pt x="4163" y="44"/>
                  </a:lnTo>
                  <a:lnTo>
                    <a:pt x="4305" y="26"/>
                  </a:lnTo>
                  <a:lnTo>
                    <a:pt x="4437" y="9"/>
                  </a:lnTo>
                  <a:lnTo>
                    <a:pt x="4578" y="0"/>
                  </a:lnTo>
                  <a:lnTo>
                    <a:pt x="4578" y="0"/>
                  </a:lnTo>
                  <a:lnTo>
                    <a:pt x="4781" y="9"/>
                  </a:lnTo>
                  <a:lnTo>
                    <a:pt x="4966" y="44"/>
                  </a:lnTo>
                  <a:lnTo>
                    <a:pt x="5160" y="88"/>
                  </a:lnTo>
                  <a:lnTo>
                    <a:pt x="5337" y="150"/>
                  </a:lnTo>
                  <a:lnTo>
                    <a:pt x="5504" y="229"/>
                  </a:lnTo>
                  <a:lnTo>
                    <a:pt x="5663" y="326"/>
                  </a:lnTo>
                  <a:lnTo>
                    <a:pt x="5813" y="432"/>
                  </a:lnTo>
                  <a:lnTo>
                    <a:pt x="5946" y="556"/>
                  </a:lnTo>
                  <a:lnTo>
                    <a:pt x="6078" y="688"/>
                  </a:lnTo>
                  <a:lnTo>
                    <a:pt x="6184" y="829"/>
                  </a:lnTo>
                  <a:lnTo>
                    <a:pt x="6281" y="988"/>
                  </a:lnTo>
                  <a:lnTo>
                    <a:pt x="6369" y="1147"/>
                  </a:lnTo>
                  <a:lnTo>
                    <a:pt x="6431" y="1324"/>
                  </a:lnTo>
                  <a:lnTo>
                    <a:pt x="6475" y="1500"/>
                  </a:lnTo>
                  <a:lnTo>
                    <a:pt x="6510" y="1685"/>
                  </a:lnTo>
                  <a:lnTo>
                    <a:pt x="6519" y="1880"/>
                  </a:lnTo>
                  <a:lnTo>
                    <a:pt x="6519" y="1880"/>
                  </a:lnTo>
                  <a:lnTo>
                    <a:pt x="6519" y="1924"/>
                  </a:lnTo>
                  <a:lnTo>
                    <a:pt x="6510" y="2109"/>
                  </a:lnTo>
                  <a:lnTo>
                    <a:pt x="6695" y="2109"/>
                  </a:lnTo>
                  <a:lnTo>
                    <a:pt x="6695" y="2109"/>
                  </a:lnTo>
                  <a:lnTo>
                    <a:pt x="6695" y="2109"/>
                  </a:lnTo>
                  <a:lnTo>
                    <a:pt x="6695" y="2109"/>
                  </a:lnTo>
                  <a:lnTo>
                    <a:pt x="6837" y="2118"/>
                  </a:lnTo>
                  <a:lnTo>
                    <a:pt x="6978" y="2135"/>
                  </a:lnTo>
                  <a:lnTo>
                    <a:pt x="7110" y="2171"/>
                  </a:lnTo>
                  <a:lnTo>
                    <a:pt x="7242" y="2215"/>
                  </a:lnTo>
                  <a:lnTo>
                    <a:pt x="7366" y="2268"/>
                  </a:lnTo>
                  <a:lnTo>
                    <a:pt x="7481" y="2338"/>
                  </a:lnTo>
                  <a:lnTo>
                    <a:pt x="7587" y="2418"/>
                  </a:lnTo>
                  <a:lnTo>
                    <a:pt x="7684" y="2506"/>
                  </a:lnTo>
                  <a:lnTo>
                    <a:pt x="7772" y="2603"/>
                  </a:lnTo>
                  <a:lnTo>
                    <a:pt x="7860" y="2700"/>
                  </a:lnTo>
                  <a:lnTo>
                    <a:pt x="7922" y="2815"/>
                  </a:lnTo>
                  <a:lnTo>
                    <a:pt x="7984" y="2930"/>
                  </a:lnTo>
                  <a:lnTo>
                    <a:pt x="8028" y="3053"/>
                  </a:lnTo>
                  <a:lnTo>
                    <a:pt x="8063" y="3186"/>
                  </a:lnTo>
                  <a:lnTo>
                    <a:pt x="8089" y="3318"/>
                  </a:lnTo>
                  <a:lnTo>
                    <a:pt x="8098" y="3459"/>
                  </a:lnTo>
                  <a:lnTo>
                    <a:pt x="8098" y="3459"/>
                  </a:lnTo>
                  <a:lnTo>
                    <a:pt x="8089" y="3591"/>
                  </a:lnTo>
                  <a:lnTo>
                    <a:pt x="8063" y="3724"/>
                  </a:lnTo>
                  <a:lnTo>
                    <a:pt x="8028" y="3847"/>
                  </a:lnTo>
                  <a:lnTo>
                    <a:pt x="7984" y="3971"/>
                  </a:lnTo>
                  <a:lnTo>
                    <a:pt x="7922" y="4086"/>
                  </a:lnTo>
                  <a:lnTo>
                    <a:pt x="7851" y="4191"/>
                  </a:lnTo>
                  <a:lnTo>
                    <a:pt x="7772" y="4297"/>
                  </a:lnTo>
                  <a:lnTo>
                    <a:pt x="7684" y="4394"/>
                  </a:lnTo>
                  <a:lnTo>
                    <a:pt x="7587" y="4483"/>
                  </a:lnTo>
                  <a:lnTo>
                    <a:pt x="7472" y="4562"/>
                  </a:lnTo>
                  <a:lnTo>
                    <a:pt x="7357" y="4633"/>
                  </a:lnTo>
                  <a:lnTo>
                    <a:pt x="7234" y="4686"/>
                  </a:lnTo>
                  <a:lnTo>
                    <a:pt x="7110" y="4739"/>
                  </a:lnTo>
                  <a:lnTo>
                    <a:pt x="6969" y="4774"/>
                  </a:lnTo>
                  <a:lnTo>
                    <a:pt x="6837" y="4800"/>
                  </a:lnTo>
                  <a:lnTo>
                    <a:pt x="6687" y="4809"/>
                  </a:lnTo>
                  <a:lnTo>
                    <a:pt x="6060" y="4809"/>
                  </a:lnTo>
                  <a:lnTo>
                    <a:pt x="6060" y="4641"/>
                  </a:lnTo>
                  <a:lnTo>
                    <a:pt x="6687" y="4641"/>
                  </a:lnTo>
                  <a:lnTo>
                    <a:pt x="6687" y="4641"/>
                  </a:lnTo>
                  <a:lnTo>
                    <a:pt x="6810" y="4633"/>
                  </a:lnTo>
                  <a:lnTo>
                    <a:pt x="6934" y="4606"/>
                  </a:lnTo>
                  <a:lnTo>
                    <a:pt x="7057" y="4580"/>
                  </a:lnTo>
                  <a:lnTo>
                    <a:pt x="7172" y="4536"/>
                  </a:lnTo>
                  <a:lnTo>
                    <a:pt x="7278" y="4483"/>
                  </a:lnTo>
                  <a:lnTo>
                    <a:pt x="7375" y="4421"/>
                  </a:lnTo>
                  <a:lnTo>
                    <a:pt x="7472" y="4350"/>
                  </a:lnTo>
                  <a:lnTo>
                    <a:pt x="7560" y="4280"/>
                  </a:lnTo>
                  <a:lnTo>
                    <a:pt x="7639" y="4191"/>
                  </a:lnTo>
                  <a:lnTo>
                    <a:pt x="7710" y="4103"/>
                  </a:lnTo>
                  <a:lnTo>
                    <a:pt x="7772" y="4006"/>
                  </a:lnTo>
                  <a:lnTo>
                    <a:pt x="7825" y="3909"/>
                  </a:lnTo>
                  <a:lnTo>
                    <a:pt x="7869" y="3803"/>
                  </a:lnTo>
                  <a:lnTo>
                    <a:pt x="7904" y="3688"/>
                  </a:lnTo>
                  <a:lnTo>
                    <a:pt x="7922" y="3574"/>
                  </a:lnTo>
                  <a:lnTo>
                    <a:pt x="7922" y="3459"/>
                  </a:lnTo>
                  <a:lnTo>
                    <a:pt x="7922" y="3459"/>
                  </a:lnTo>
                  <a:lnTo>
                    <a:pt x="7922" y="3336"/>
                  </a:lnTo>
                  <a:lnTo>
                    <a:pt x="7904" y="3221"/>
                  </a:lnTo>
                  <a:lnTo>
                    <a:pt x="7869" y="3106"/>
                  </a:lnTo>
                  <a:lnTo>
                    <a:pt x="7825" y="3000"/>
                  </a:lnTo>
                  <a:lnTo>
                    <a:pt x="7781" y="2894"/>
                  </a:lnTo>
                  <a:lnTo>
                    <a:pt x="7719" y="2797"/>
                  </a:lnTo>
                  <a:lnTo>
                    <a:pt x="7648" y="2709"/>
                  </a:lnTo>
                  <a:lnTo>
                    <a:pt x="7569" y="2621"/>
                  </a:lnTo>
                  <a:lnTo>
                    <a:pt x="7481" y="2541"/>
                  </a:lnTo>
                  <a:lnTo>
                    <a:pt x="7384" y="2480"/>
                  </a:lnTo>
                  <a:lnTo>
                    <a:pt x="7287" y="2418"/>
                  </a:lnTo>
                  <a:lnTo>
                    <a:pt x="7181" y="2365"/>
                  </a:lnTo>
                  <a:lnTo>
                    <a:pt x="7066" y="2330"/>
                  </a:lnTo>
                  <a:lnTo>
                    <a:pt x="6951" y="2303"/>
                  </a:lnTo>
                  <a:lnTo>
                    <a:pt x="6828" y="2277"/>
                  </a:lnTo>
                  <a:lnTo>
                    <a:pt x="6704" y="2277"/>
                  </a:lnTo>
                  <a:lnTo>
                    <a:pt x="6687" y="2277"/>
                  </a:lnTo>
                  <a:lnTo>
                    <a:pt x="6334" y="2285"/>
                  </a:lnTo>
                  <a:lnTo>
                    <a:pt x="6343" y="1915"/>
                  </a:lnTo>
                  <a:lnTo>
                    <a:pt x="6343" y="1915"/>
                  </a:lnTo>
                  <a:lnTo>
                    <a:pt x="6351" y="1880"/>
                  </a:lnTo>
                  <a:lnTo>
                    <a:pt x="6351" y="1880"/>
                  </a:lnTo>
                  <a:lnTo>
                    <a:pt x="6343" y="1703"/>
                  </a:lnTo>
                  <a:lnTo>
                    <a:pt x="6316" y="1535"/>
                  </a:lnTo>
                  <a:lnTo>
                    <a:pt x="6272" y="1368"/>
                  </a:lnTo>
                  <a:lnTo>
                    <a:pt x="6210" y="1218"/>
                  </a:lnTo>
                  <a:lnTo>
                    <a:pt x="6131" y="1068"/>
                  </a:lnTo>
                  <a:lnTo>
                    <a:pt x="6043" y="927"/>
                  </a:lnTo>
                  <a:lnTo>
                    <a:pt x="5946" y="794"/>
                  </a:lnTo>
                  <a:lnTo>
                    <a:pt x="5831" y="671"/>
                  </a:lnTo>
                  <a:lnTo>
                    <a:pt x="5707" y="565"/>
                  </a:lnTo>
                  <a:lnTo>
                    <a:pt x="5566" y="459"/>
                  </a:lnTo>
                  <a:lnTo>
                    <a:pt x="5425" y="379"/>
                  </a:lnTo>
                  <a:lnTo>
                    <a:pt x="5266" y="309"/>
                  </a:lnTo>
                  <a:lnTo>
                    <a:pt x="5107" y="247"/>
                  </a:lnTo>
                  <a:lnTo>
                    <a:pt x="4940" y="203"/>
                  </a:lnTo>
                  <a:lnTo>
                    <a:pt x="4763" y="176"/>
                  </a:lnTo>
                  <a:lnTo>
                    <a:pt x="4578" y="168"/>
                  </a:lnTo>
                  <a:lnTo>
                    <a:pt x="4578" y="168"/>
                  </a:lnTo>
                  <a:lnTo>
                    <a:pt x="4455" y="176"/>
                  </a:lnTo>
                  <a:lnTo>
                    <a:pt x="4322" y="185"/>
                  </a:lnTo>
                  <a:lnTo>
                    <a:pt x="4199" y="212"/>
                  </a:lnTo>
                  <a:lnTo>
                    <a:pt x="4084" y="238"/>
                  </a:lnTo>
                  <a:lnTo>
                    <a:pt x="3960" y="282"/>
                  </a:lnTo>
                  <a:lnTo>
                    <a:pt x="3846" y="326"/>
                  </a:lnTo>
                  <a:lnTo>
                    <a:pt x="3731" y="379"/>
                  </a:lnTo>
                  <a:lnTo>
                    <a:pt x="3625" y="441"/>
                  </a:lnTo>
                  <a:lnTo>
                    <a:pt x="3528" y="512"/>
                  </a:lnTo>
                  <a:lnTo>
                    <a:pt x="3431" y="582"/>
                  </a:lnTo>
                  <a:lnTo>
                    <a:pt x="3334" y="671"/>
                  </a:lnTo>
                  <a:lnTo>
                    <a:pt x="3255" y="759"/>
                  </a:lnTo>
                  <a:lnTo>
                    <a:pt x="3176" y="847"/>
                  </a:lnTo>
                  <a:lnTo>
                    <a:pt x="3097" y="953"/>
                  </a:lnTo>
                  <a:lnTo>
                    <a:pt x="3035" y="1059"/>
                  </a:lnTo>
                  <a:lnTo>
                    <a:pt x="2973" y="1165"/>
                  </a:lnTo>
                  <a:lnTo>
                    <a:pt x="2876" y="1385"/>
                  </a:lnTo>
                  <a:lnTo>
                    <a:pt x="2629" y="1341"/>
                  </a:lnTo>
                  <a:lnTo>
                    <a:pt x="2629" y="1341"/>
                  </a:lnTo>
                  <a:lnTo>
                    <a:pt x="2523" y="1332"/>
                  </a:lnTo>
                  <a:lnTo>
                    <a:pt x="2426" y="1324"/>
                  </a:lnTo>
                  <a:lnTo>
                    <a:pt x="2426" y="1324"/>
                  </a:lnTo>
                  <a:lnTo>
                    <a:pt x="2303" y="1332"/>
                  </a:lnTo>
                  <a:lnTo>
                    <a:pt x="2179" y="1350"/>
                  </a:lnTo>
                  <a:lnTo>
                    <a:pt x="2065" y="1377"/>
                  </a:lnTo>
                  <a:lnTo>
                    <a:pt x="1950" y="1421"/>
                  </a:lnTo>
                  <a:lnTo>
                    <a:pt x="1844" y="1465"/>
                  </a:lnTo>
                  <a:lnTo>
                    <a:pt x="1747" y="1527"/>
                  </a:lnTo>
                  <a:lnTo>
                    <a:pt x="1659" y="1588"/>
                  </a:lnTo>
                  <a:lnTo>
                    <a:pt x="1570" y="1668"/>
                  </a:lnTo>
                  <a:lnTo>
                    <a:pt x="1491" y="1747"/>
                  </a:lnTo>
                  <a:lnTo>
                    <a:pt x="1420" y="1844"/>
                  </a:lnTo>
                  <a:lnTo>
                    <a:pt x="1359" y="1932"/>
                  </a:lnTo>
                  <a:lnTo>
                    <a:pt x="1306" y="2038"/>
                  </a:lnTo>
                  <a:lnTo>
                    <a:pt x="1271" y="2144"/>
                  </a:lnTo>
                  <a:lnTo>
                    <a:pt x="1235" y="2259"/>
                  </a:lnTo>
                  <a:lnTo>
                    <a:pt x="1218" y="2374"/>
                  </a:lnTo>
                  <a:lnTo>
                    <a:pt x="1218" y="2488"/>
                  </a:lnTo>
                  <a:lnTo>
                    <a:pt x="1218" y="2488"/>
                  </a:lnTo>
                  <a:lnTo>
                    <a:pt x="1218" y="2603"/>
                  </a:lnTo>
                  <a:lnTo>
                    <a:pt x="1235" y="2718"/>
                  </a:lnTo>
                  <a:lnTo>
                    <a:pt x="1315" y="3080"/>
                  </a:lnTo>
                  <a:lnTo>
                    <a:pt x="935" y="3097"/>
                  </a:lnTo>
                  <a:lnTo>
                    <a:pt x="935" y="3097"/>
                  </a:lnTo>
                  <a:lnTo>
                    <a:pt x="856" y="3106"/>
                  </a:lnTo>
                  <a:lnTo>
                    <a:pt x="785" y="3115"/>
                  </a:lnTo>
                  <a:lnTo>
                    <a:pt x="706" y="3141"/>
                  </a:lnTo>
                  <a:lnTo>
                    <a:pt x="635" y="3168"/>
                  </a:lnTo>
                  <a:lnTo>
                    <a:pt x="574" y="3203"/>
                  </a:lnTo>
                  <a:lnTo>
                    <a:pt x="503" y="3238"/>
                  </a:lnTo>
                  <a:lnTo>
                    <a:pt x="450" y="3283"/>
                  </a:lnTo>
                  <a:lnTo>
                    <a:pt x="397" y="3336"/>
                  </a:lnTo>
                  <a:lnTo>
                    <a:pt x="344" y="3388"/>
                  </a:lnTo>
                  <a:lnTo>
                    <a:pt x="300" y="3450"/>
                  </a:lnTo>
                  <a:lnTo>
                    <a:pt x="265" y="3512"/>
                  </a:lnTo>
                  <a:lnTo>
                    <a:pt x="229" y="3574"/>
                  </a:lnTo>
                  <a:lnTo>
                    <a:pt x="203" y="3644"/>
                  </a:lnTo>
                  <a:lnTo>
                    <a:pt x="185" y="3715"/>
                  </a:lnTo>
                  <a:lnTo>
                    <a:pt x="176" y="3794"/>
                  </a:lnTo>
                  <a:lnTo>
                    <a:pt x="176" y="3865"/>
                  </a:lnTo>
                  <a:lnTo>
                    <a:pt x="176" y="3865"/>
                  </a:lnTo>
                  <a:lnTo>
                    <a:pt x="176" y="3944"/>
                  </a:lnTo>
                  <a:lnTo>
                    <a:pt x="185" y="4024"/>
                  </a:lnTo>
                  <a:lnTo>
                    <a:pt x="203" y="4103"/>
                  </a:lnTo>
                  <a:lnTo>
                    <a:pt x="229" y="4174"/>
                  </a:lnTo>
                  <a:lnTo>
                    <a:pt x="265" y="4236"/>
                  </a:lnTo>
                  <a:lnTo>
                    <a:pt x="300" y="4306"/>
                  </a:lnTo>
                  <a:lnTo>
                    <a:pt x="353" y="4359"/>
                  </a:lnTo>
                  <a:lnTo>
                    <a:pt x="397" y="4421"/>
                  </a:lnTo>
                  <a:lnTo>
                    <a:pt x="450" y="4465"/>
                  </a:lnTo>
                  <a:lnTo>
                    <a:pt x="512" y="4509"/>
                  </a:lnTo>
                  <a:lnTo>
                    <a:pt x="582" y="4553"/>
                  </a:lnTo>
                  <a:lnTo>
                    <a:pt x="644" y="4580"/>
                  </a:lnTo>
                  <a:lnTo>
                    <a:pt x="715" y="4606"/>
                  </a:lnTo>
                  <a:lnTo>
                    <a:pt x="794" y="4624"/>
                  </a:lnTo>
                  <a:lnTo>
                    <a:pt x="873" y="4641"/>
                  </a:lnTo>
                  <a:lnTo>
                    <a:pt x="953" y="4641"/>
                  </a:lnTo>
                  <a:lnTo>
                    <a:pt x="953" y="4641"/>
                  </a:lnTo>
                  <a:lnTo>
                    <a:pt x="1121" y="4641"/>
                  </a:lnTo>
                  <a:lnTo>
                    <a:pt x="1668" y="4641"/>
                  </a:lnTo>
                  <a:lnTo>
                    <a:pt x="1668" y="4809"/>
                  </a:lnTo>
                  <a:lnTo>
                    <a:pt x="1147" y="4809"/>
                  </a:lnTo>
                  <a:lnTo>
                    <a:pt x="1147" y="4809"/>
                  </a:lnTo>
                  <a:lnTo>
                    <a:pt x="1094" y="4809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dirty="0"/>
            </a:p>
          </p:txBody>
        </p:sp>
        <p:sp>
          <p:nvSpPr>
            <p:cNvPr id="58" name="Freeform 7"/>
            <p:cNvSpPr>
              <a:spLocks noChangeArrowheads="1"/>
            </p:cNvSpPr>
            <p:nvPr/>
          </p:nvSpPr>
          <p:spPr bwMode="auto">
            <a:xfrm>
              <a:off x="4826000" y="1536700"/>
              <a:ext cx="965200" cy="400050"/>
            </a:xfrm>
            <a:custGeom>
              <a:avLst/>
              <a:gdLst>
                <a:gd name="T0" fmla="*/ 0 w 2682"/>
                <a:gd name="T1" fmla="*/ 1094 h 1113"/>
                <a:gd name="T2" fmla="*/ 35 w 2682"/>
                <a:gd name="T3" fmla="*/ 980 h 1113"/>
                <a:gd name="T4" fmla="*/ 132 w 2682"/>
                <a:gd name="T5" fmla="*/ 759 h 1113"/>
                <a:gd name="T6" fmla="*/ 255 w 2682"/>
                <a:gd name="T7" fmla="*/ 556 h 1113"/>
                <a:gd name="T8" fmla="*/ 414 w 2682"/>
                <a:gd name="T9" fmla="*/ 380 h 1113"/>
                <a:gd name="T10" fmla="*/ 599 w 2682"/>
                <a:gd name="T11" fmla="*/ 238 h 1113"/>
                <a:gd name="T12" fmla="*/ 801 w 2682"/>
                <a:gd name="T13" fmla="*/ 124 h 1113"/>
                <a:gd name="T14" fmla="*/ 1022 w 2682"/>
                <a:gd name="T15" fmla="*/ 44 h 1113"/>
                <a:gd name="T16" fmla="*/ 1260 w 2682"/>
                <a:gd name="T17" fmla="*/ 9 h 1113"/>
                <a:gd name="T18" fmla="*/ 1384 w 2682"/>
                <a:gd name="T19" fmla="*/ 0 h 1113"/>
                <a:gd name="T20" fmla="*/ 1595 w 2682"/>
                <a:gd name="T21" fmla="*/ 18 h 1113"/>
                <a:gd name="T22" fmla="*/ 1790 w 2682"/>
                <a:gd name="T23" fmla="*/ 62 h 1113"/>
                <a:gd name="T24" fmla="*/ 1984 w 2682"/>
                <a:gd name="T25" fmla="*/ 133 h 1113"/>
                <a:gd name="T26" fmla="*/ 2160 w 2682"/>
                <a:gd name="T27" fmla="*/ 230 h 1113"/>
                <a:gd name="T28" fmla="*/ 2319 w 2682"/>
                <a:gd name="T29" fmla="*/ 353 h 1113"/>
                <a:gd name="T30" fmla="*/ 2460 w 2682"/>
                <a:gd name="T31" fmla="*/ 503 h 1113"/>
                <a:gd name="T32" fmla="*/ 2584 w 2682"/>
                <a:gd name="T33" fmla="*/ 671 h 1113"/>
                <a:gd name="T34" fmla="*/ 2681 w 2682"/>
                <a:gd name="T35" fmla="*/ 856 h 1113"/>
                <a:gd name="T36" fmla="*/ 2610 w 2682"/>
                <a:gd name="T37" fmla="*/ 891 h 1113"/>
                <a:gd name="T38" fmla="*/ 2513 w 2682"/>
                <a:gd name="T39" fmla="*/ 715 h 1113"/>
                <a:gd name="T40" fmla="*/ 2398 w 2682"/>
                <a:gd name="T41" fmla="*/ 556 h 1113"/>
                <a:gd name="T42" fmla="*/ 2266 w 2682"/>
                <a:gd name="T43" fmla="*/ 424 h 1113"/>
                <a:gd name="T44" fmla="*/ 2116 w 2682"/>
                <a:gd name="T45" fmla="*/ 300 h 1113"/>
                <a:gd name="T46" fmla="*/ 1948 w 2682"/>
                <a:gd name="T47" fmla="*/ 212 h 1113"/>
                <a:gd name="T48" fmla="*/ 1772 w 2682"/>
                <a:gd name="T49" fmla="*/ 141 h 1113"/>
                <a:gd name="T50" fmla="*/ 1578 w 2682"/>
                <a:gd name="T51" fmla="*/ 97 h 1113"/>
                <a:gd name="T52" fmla="*/ 1384 w 2682"/>
                <a:gd name="T53" fmla="*/ 88 h 1113"/>
                <a:gd name="T54" fmla="*/ 1269 w 2682"/>
                <a:gd name="T55" fmla="*/ 88 h 1113"/>
                <a:gd name="T56" fmla="*/ 1048 w 2682"/>
                <a:gd name="T57" fmla="*/ 133 h 1113"/>
                <a:gd name="T58" fmla="*/ 837 w 2682"/>
                <a:gd name="T59" fmla="*/ 203 h 1113"/>
                <a:gd name="T60" fmla="*/ 643 w 2682"/>
                <a:gd name="T61" fmla="*/ 309 h 1113"/>
                <a:gd name="T62" fmla="*/ 467 w 2682"/>
                <a:gd name="T63" fmla="*/ 441 h 1113"/>
                <a:gd name="T64" fmla="*/ 326 w 2682"/>
                <a:gd name="T65" fmla="*/ 609 h 1113"/>
                <a:gd name="T66" fmla="*/ 202 w 2682"/>
                <a:gd name="T67" fmla="*/ 794 h 1113"/>
                <a:gd name="T68" fmla="*/ 114 w 2682"/>
                <a:gd name="T69" fmla="*/ 1006 h 1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682" h="1113">
                  <a:moveTo>
                    <a:pt x="88" y="1112"/>
                  </a:moveTo>
                  <a:lnTo>
                    <a:pt x="0" y="1094"/>
                  </a:lnTo>
                  <a:lnTo>
                    <a:pt x="0" y="1094"/>
                  </a:lnTo>
                  <a:lnTo>
                    <a:pt x="35" y="980"/>
                  </a:lnTo>
                  <a:lnTo>
                    <a:pt x="79" y="865"/>
                  </a:lnTo>
                  <a:lnTo>
                    <a:pt x="132" y="759"/>
                  </a:lnTo>
                  <a:lnTo>
                    <a:pt x="194" y="653"/>
                  </a:lnTo>
                  <a:lnTo>
                    <a:pt x="255" y="556"/>
                  </a:lnTo>
                  <a:lnTo>
                    <a:pt x="335" y="468"/>
                  </a:lnTo>
                  <a:lnTo>
                    <a:pt x="414" y="380"/>
                  </a:lnTo>
                  <a:lnTo>
                    <a:pt x="502" y="309"/>
                  </a:lnTo>
                  <a:lnTo>
                    <a:pt x="599" y="238"/>
                  </a:lnTo>
                  <a:lnTo>
                    <a:pt x="696" y="177"/>
                  </a:lnTo>
                  <a:lnTo>
                    <a:pt x="801" y="124"/>
                  </a:lnTo>
                  <a:lnTo>
                    <a:pt x="907" y="80"/>
                  </a:lnTo>
                  <a:lnTo>
                    <a:pt x="1022" y="44"/>
                  </a:lnTo>
                  <a:lnTo>
                    <a:pt x="1137" y="18"/>
                  </a:lnTo>
                  <a:lnTo>
                    <a:pt x="1260" y="9"/>
                  </a:lnTo>
                  <a:lnTo>
                    <a:pt x="1384" y="0"/>
                  </a:lnTo>
                  <a:lnTo>
                    <a:pt x="1384" y="0"/>
                  </a:lnTo>
                  <a:lnTo>
                    <a:pt x="1490" y="9"/>
                  </a:lnTo>
                  <a:lnTo>
                    <a:pt x="1595" y="18"/>
                  </a:lnTo>
                  <a:lnTo>
                    <a:pt x="1693" y="35"/>
                  </a:lnTo>
                  <a:lnTo>
                    <a:pt x="1790" y="62"/>
                  </a:lnTo>
                  <a:lnTo>
                    <a:pt x="1887" y="97"/>
                  </a:lnTo>
                  <a:lnTo>
                    <a:pt x="1984" y="133"/>
                  </a:lnTo>
                  <a:lnTo>
                    <a:pt x="2072" y="177"/>
                  </a:lnTo>
                  <a:lnTo>
                    <a:pt x="2160" y="230"/>
                  </a:lnTo>
                  <a:lnTo>
                    <a:pt x="2240" y="291"/>
                  </a:lnTo>
                  <a:lnTo>
                    <a:pt x="2319" y="353"/>
                  </a:lnTo>
                  <a:lnTo>
                    <a:pt x="2398" y="424"/>
                  </a:lnTo>
                  <a:lnTo>
                    <a:pt x="2460" y="503"/>
                  </a:lnTo>
                  <a:lnTo>
                    <a:pt x="2531" y="583"/>
                  </a:lnTo>
                  <a:lnTo>
                    <a:pt x="2584" y="671"/>
                  </a:lnTo>
                  <a:lnTo>
                    <a:pt x="2637" y="759"/>
                  </a:lnTo>
                  <a:lnTo>
                    <a:pt x="2681" y="856"/>
                  </a:lnTo>
                  <a:lnTo>
                    <a:pt x="2610" y="891"/>
                  </a:lnTo>
                  <a:lnTo>
                    <a:pt x="2610" y="891"/>
                  </a:lnTo>
                  <a:lnTo>
                    <a:pt x="2566" y="794"/>
                  </a:lnTo>
                  <a:lnTo>
                    <a:pt x="2513" y="715"/>
                  </a:lnTo>
                  <a:lnTo>
                    <a:pt x="2460" y="635"/>
                  </a:lnTo>
                  <a:lnTo>
                    <a:pt x="2398" y="556"/>
                  </a:lnTo>
                  <a:lnTo>
                    <a:pt x="2337" y="485"/>
                  </a:lnTo>
                  <a:lnTo>
                    <a:pt x="2266" y="424"/>
                  </a:lnTo>
                  <a:lnTo>
                    <a:pt x="2195" y="362"/>
                  </a:lnTo>
                  <a:lnTo>
                    <a:pt x="2116" y="300"/>
                  </a:lnTo>
                  <a:lnTo>
                    <a:pt x="2028" y="256"/>
                  </a:lnTo>
                  <a:lnTo>
                    <a:pt x="1948" y="212"/>
                  </a:lnTo>
                  <a:lnTo>
                    <a:pt x="1860" y="177"/>
                  </a:lnTo>
                  <a:lnTo>
                    <a:pt x="1772" y="141"/>
                  </a:lnTo>
                  <a:lnTo>
                    <a:pt x="1675" y="115"/>
                  </a:lnTo>
                  <a:lnTo>
                    <a:pt x="1578" y="97"/>
                  </a:lnTo>
                  <a:lnTo>
                    <a:pt x="1481" y="88"/>
                  </a:lnTo>
                  <a:lnTo>
                    <a:pt x="1384" y="88"/>
                  </a:lnTo>
                  <a:lnTo>
                    <a:pt x="1384" y="88"/>
                  </a:lnTo>
                  <a:lnTo>
                    <a:pt x="1269" y="88"/>
                  </a:lnTo>
                  <a:lnTo>
                    <a:pt x="1154" y="106"/>
                  </a:lnTo>
                  <a:lnTo>
                    <a:pt x="1048" y="133"/>
                  </a:lnTo>
                  <a:lnTo>
                    <a:pt x="934" y="159"/>
                  </a:lnTo>
                  <a:lnTo>
                    <a:pt x="837" y="203"/>
                  </a:lnTo>
                  <a:lnTo>
                    <a:pt x="740" y="247"/>
                  </a:lnTo>
                  <a:lnTo>
                    <a:pt x="643" y="309"/>
                  </a:lnTo>
                  <a:lnTo>
                    <a:pt x="555" y="371"/>
                  </a:lnTo>
                  <a:lnTo>
                    <a:pt x="467" y="441"/>
                  </a:lnTo>
                  <a:lnTo>
                    <a:pt x="397" y="521"/>
                  </a:lnTo>
                  <a:lnTo>
                    <a:pt x="326" y="609"/>
                  </a:lnTo>
                  <a:lnTo>
                    <a:pt x="264" y="697"/>
                  </a:lnTo>
                  <a:lnTo>
                    <a:pt x="202" y="794"/>
                  </a:lnTo>
                  <a:lnTo>
                    <a:pt x="158" y="900"/>
                  </a:lnTo>
                  <a:lnTo>
                    <a:pt x="114" y="1006"/>
                  </a:lnTo>
                  <a:lnTo>
                    <a:pt x="88" y="1112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dirty="0"/>
            </a:p>
          </p:txBody>
        </p:sp>
        <p:sp>
          <p:nvSpPr>
            <p:cNvPr id="59" name="Freeform 8"/>
            <p:cNvSpPr>
              <a:spLocks noChangeArrowheads="1"/>
            </p:cNvSpPr>
            <p:nvPr/>
          </p:nvSpPr>
          <p:spPr bwMode="auto">
            <a:xfrm>
              <a:off x="5749925" y="1838325"/>
              <a:ext cx="60325" cy="31750"/>
            </a:xfrm>
            <a:custGeom>
              <a:avLst/>
              <a:gdLst>
                <a:gd name="T0" fmla="*/ 168 w 169"/>
                <a:gd name="T1" fmla="*/ 89 h 90"/>
                <a:gd name="T2" fmla="*/ 0 w 169"/>
                <a:gd name="T3" fmla="*/ 89 h 90"/>
                <a:gd name="T4" fmla="*/ 0 w 169"/>
                <a:gd name="T5" fmla="*/ 0 h 90"/>
                <a:gd name="T6" fmla="*/ 168 w 169"/>
                <a:gd name="T7" fmla="*/ 0 h 90"/>
                <a:gd name="T8" fmla="*/ 168 w 169"/>
                <a:gd name="T9" fmla="*/ 89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90">
                  <a:moveTo>
                    <a:pt x="168" y="89"/>
                  </a:moveTo>
                  <a:lnTo>
                    <a:pt x="0" y="89"/>
                  </a:lnTo>
                  <a:lnTo>
                    <a:pt x="0" y="0"/>
                  </a:lnTo>
                  <a:lnTo>
                    <a:pt x="168" y="0"/>
                  </a:lnTo>
                  <a:lnTo>
                    <a:pt x="168" y="89"/>
                  </a:lnTo>
                </a:path>
              </a:pathLst>
            </a:custGeom>
            <a:solidFill>
              <a:srgbClr val="231F2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dirty="0"/>
            </a:p>
          </p:txBody>
        </p:sp>
        <p:sp>
          <p:nvSpPr>
            <p:cNvPr id="60" name="Freeform 9"/>
            <p:cNvSpPr>
              <a:spLocks noChangeArrowheads="1"/>
            </p:cNvSpPr>
            <p:nvPr/>
          </p:nvSpPr>
          <p:spPr bwMode="auto">
            <a:xfrm>
              <a:off x="5543550" y="1841500"/>
              <a:ext cx="476250" cy="257175"/>
            </a:xfrm>
            <a:custGeom>
              <a:avLst/>
              <a:gdLst>
                <a:gd name="T0" fmla="*/ 662 w 1325"/>
                <a:gd name="T1" fmla="*/ 715 h 716"/>
                <a:gd name="T2" fmla="*/ 1324 w 1325"/>
                <a:gd name="T3" fmla="*/ 0 h 716"/>
                <a:gd name="T4" fmla="*/ 0 w 1325"/>
                <a:gd name="T5" fmla="*/ 0 h 716"/>
                <a:gd name="T6" fmla="*/ 662 w 1325"/>
                <a:gd name="T7" fmla="*/ 715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25" h="716">
                  <a:moveTo>
                    <a:pt x="662" y="715"/>
                  </a:moveTo>
                  <a:lnTo>
                    <a:pt x="1324" y="0"/>
                  </a:lnTo>
                  <a:lnTo>
                    <a:pt x="0" y="0"/>
                  </a:lnTo>
                  <a:lnTo>
                    <a:pt x="662" y="715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dirty="0"/>
            </a:p>
          </p:txBody>
        </p:sp>
        <p:sp>
          <p:nvSpPr>
            <p:cNvPr id="61" name="Freeform 10"/>
            <p:cNvSpPr>
              <a:spLocks noChangeArrowheads="1"/>
            </p:cNvSpPr>
            <p:nvPr/>
          </p:nvSpPr>
          <p:spPr bwMode="auto">
            <a:xfrm>
              <a:off x="4851400" y="2197100"/>
              <a:ext cx="965200" cy="400050"/>
            </a:xfrm>
            <a:custGeom>
              <a:avLst/>
              <a:gdLst>
                <a:gd name="T0" fmla="*/ 1296 w 2682"/>
                <a:gd name="T1" fmla="*/ 1111 h 1112"/>
                <a:gd name="T2" fmla="*/ 1093 w 2682"/>
                <a:gd name="T3" fmla="*/ 1094 h 1112"/>
                <a:gd name="T4" fmla="*/ 890 w 2682"/>
                <a:gd name="T5" fmla="*/ 1050 h 1112"/>
                <a:gd name="T6" fmla="*/ 696 w 2682"/>
                <a:gd name="T7" fmla="*/ 979 h 1112"/>
                <a:gd name="T8" fmla="*/ 521 w 2682"/>
                <a:gd name="T9" fmla="*/ 873 h 1112"/>
                <a:gd name="T10" fmla="*/ 362 w 2682"/>
                <a:gd name="T11" fmla="*/ 750 h 1112"/>
                <a:gd name="T12" fmla="*/ 221 w 2682"/>
                <a:gd name="T13" fmla="*/ 608 h 1112"/>
                <a:gd name="T14" fmla="*/ 97 w 2682"/>
                <a:gd name="T15" fmla="*/ 441 h 1112"/>
                <a:gd name="T16" fmla="*/ 0 w 2682"/>
                <a:gd name="T17" fmla="*/ 255 h 1112"/>
                <a:gd name="T18" fmla="*/ 80 w 2682"/>
                <a:gd name="T19" fmla="*/ 220 h 1112"/>
                <a:gd name="T20" fmla="*/ 168 w 2682"/>
                <a:gd name="T21" fmla="*/ 397 h 1112"/>
                <a:gd name="T22" fmla="*/ 282 w 2682"/>
                <a:gd name="T23" fmla="*/ 555 h 1112"/>
                <a:gd name="T24" fmla="*/ 415 w 2682"/>
                <a:gd name="T25" fmla="*/ 688 h 1112"/>
                <a:gd name="T26" fmla="*/ 573 w 2682"/>
                <a:gd name="T27" fmla="*/ 803 h 1112"/>
                <a:gd name="T28" fmla="*/ 740 w 2682"/>
                <a:gd name="T29" fmla="*/ 900 h 1112"/>
                <a:gd name="T30" fmla="*/ 917 w 2682"/>
                <a:gd name="T31" fmla="*/ 970 h 1112"/>
                <a:gd name="T32" fmla="*/ 1102 w 2682"/>
                <a:gd name="T33" fmla="*/ 1014 h 1112"/>
                <a:gd name="T34" fmla="*/ 1296 w 2682"/>
                <a:gd name="T35" fmla="*/ 1023 h 1112"/>
                <a:gd name="T36" fmla="*/ 1420 w 2682"/>
                <a:gd name="T37" fmla="*/ 1023 h 1112"/>
                <a:gd name="T38" fmla="*/ 1640 w 2682"/>
                <a:gd name="T39" fmla="*/ 979 h 1112"/>
                <a:gd name="T40" fmla="*/ 1852 w 2682"/>
                <a:gd name="T41" fmla="*/ 908 h 1112"/>
                <a:gd name="T42" fmla="*/ 2037 w 2682"/>
                <a:gd name="T43" fmla="*/ 803 h 1112"/>
                <a:gd name="T44" fmla="*/ 2214 w 2682"/>
                <a:gd name="T45" fmla="*/ 670 h 1112"/>
                <a:gd name="T46" fmla="*/ 2364 w 2682"/>
                <a:gd name="T47" fmla="*/ 503 h 1112"/>
                <a:gd name="T48" fmla="*/ 2478 w 2682"/>
                <a:gd name="T49" fmla="*/ 317 h 1112"/>
                <a:gd name="T50" fmla="*/ 2567 w 2682"/>
                <a:gd name="T51" fmla="*/ 105 h 1112"/>
                <a:gd name="T52" fmla="*/ 2681 w 2682"/>
                <a:gd name="T53" fmla="*/ 17 h 1112"/>
                <a:gd name="T54" fmla="*/ 2646 w 2682"/>
                <a:gd name="T55" fmla="*/ 132 h 1112"/>
                <a:gd name="T56" fmla="*/ 2558 w 2682"/>
                <a:gd name="T57" fmla="*/ 353 h 1112"/>
                <a:gd name="T58" fmla="*/ 2425 w 2682"/>
                <a:gd name="T59" fmla="*/ 555 h 1112"/>
                <a:gd name="T60" fmla="*/ 2267 w 2682"/>
                <a:gd name="T61" fmla="*/ 732 h 1112"/>
                <a:gd name="T62" fmla="*/ 2090 w 2682"/>
                <a:gd name="T63" fmla="*/ 873 h 1112"/>
                <a:gd name="T64" fmla="*/ 1887 w 2682"/>
                <a:gd name="T65" fmla="*/ 988 h 1112"/>
                <a:gd name="T66" fmla="*/ 1658 w 2682"/>
                <a:gd name="T67" fmla="*/ 1067 h 1112"/>
                <a:gd name="T68" fmla="*/ 1420 w 2682"/>
                <a:gd name="T69" fmla="*/ 1103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682" h="1112">
                  <a:moveTo>
                    <a:pt x="1296" y="1111"/>
                  </a:moveTo>
                  <a:lnTo>
                    <a:pt x="1296" y="1111"/>
                  </a:lnTo>
                  <a:lnTo>
                    <a:pt x="1199" y="1103"/>
                  </a:lnTo>
                  <a:lnTo>
                    <a:pt x="1093" y="1094"/>
                  </a:lnTo>
                  <a:lnTo>
                    <a:pt x="987" y="1076"/>
                  </a:lnTo>
                  <a:lnTo>
                    <a:pt x="890" y="1050"/>
                  </a:lnTo>
                  <a:lnTo>
                    <a:pt x="793" y="1014"/>
                  </a:lnTo>
                  <a:lnTo>
                    <a:pt x="696" y="979"/>
                  </a:lnTo>
                  <a:lnTo>
                    <a:pt x="608" y="926"/>
                  </a:lnTo>
                  <a:lnTo>
                    <a:pt x="521" y="873"/>
                  </a:lnTo>
                  <a:lnTo>
                    <a:pt x="441" y="820"/>
                  </a:lnTo>
                  <a:lnTo>
                    <a:pt x="362" y="750"/>
                  </a:lnTo>
                  <a:lnTo>
                    <a:pt x="291" y="688"/>
                  </a:lnTo>
                  <a:lnTo>
                    <a:pt x="221" y="608"/>
                  </a:lnTo>
                  <a:lnTo>
                    <a:pt x="159" y="529"/>
                  </a:lnTo>
                  <a:lnTo>
                    <a:pt x="97" y="441"/>
                  </a:lnTo>
                  <a:lnTo>
                    <a:pt x="44" y="353"/>
                  </a:lnTo>
                  <a:lnTo>
                    <a:pt x="0" y="255"/>
                  </a:lnTo>
                  <a:lnTo>
                    <a:pt x="80" y="220"/>
                  </a:lnTo>
                  <a:lnTo>
                    <a:pt x="80" y="220"/>
                  </a:lnTo>
                  <a:lnTo>
                    <a:pt x="124" y="308"/>
                  </a:lnTo>
                  <a:lnTo>
                    <a:pt x="168" y="397"/>
                  </a:lnTo>
                  <a:lnTo>
                    <a:pt x="221" y="476"/>
                  </a:lnTo>
                  <a:lnTo>
                    <a:pt x="282" y="555"/>
                  </a:lnTo>
                  <a:lnTo>
                    <a:pt x="353" y="626"/>
                  </a:lnTo>
                  <a:lnTo>
                    <a:pt x="415" y="688"/>
                  </a:lnTo>
                  <a:lnTo>
                    <a:pt x="494" y="750"/>
                  </a:lnTo>
                  <a:lnTo>
                    <a:pt x="573" y="803"/>
                  </a:lnTo>
                  <a:lnTo>
                    <a:pt x="652" y="856"/>
                  </a:lnTo>
                  <a:lnTo>
                    <a:pt x="740" y="900"/>
                  </a:lnTo>
                  <a:lnTo>
                    <a:pt x="828" y="935"/>
                  </a:lnTo>
                  <a:lnTo>
                    <a:pt x="917" y="970"/>
                  </a:lnTo>
                  <a:lnTo>
                    <a:pt x="1005" y="997"/>
                  </a:lnTo>
                  <a:lnTo>
                    <a:pt x="1102" y="1014"/>
                  </a:lnTo>
                  <a:lnTo>
                    <a:pt x="1199" y="1023"/>
                  </a:lnTo>
                  <a:lnTo>
                    <a:pt x="1296" y="1023"/>
                  </a:lnTo>
                  <a:lnTo>
                    <a:pt x="1296" y="1023"/>
                  </a:lnTo>
                  <a:lnTo>
                    <a:pt x="1420" y="1023"/>
                  </a:lnTo>
                  <a:lnTo>
                    <a:pt x="1525" y="1006"/>
                  </a:lnTo>
                  <a:lnTo>
                    <a:pt x="1640" y="979"/>
                  </a:lnTo>
                  <a:lnTo>
                    <a:pt x="1746" y="953"/>
                  </a:lnTo>
                  <a:lnTo>
                    <a:pt x="1852" y="908"/>
                  </a:lnTo>
                  <a:lnTo>
                    <a:pt x="1949" y="856"/>
                  </a:lnTo>
                  <a:lnTo>
                    <a:pt x="2037" y="803"/>
                  </a:lnTo>
                  <a:lnTo>
                    <a:pt x="2125" y="741"/>
                  </a:lnTo>
                  <a:lnTo>
                    <a:pt x="2214" y="670"/>
                  </a:lnTo>
                  <a:lnTo>
                    <a:pt x="2293" y="591"/>
                  </a:lnTo>
                  <a:lnTo>
                    <a:pt x="2364" y="503"/>
                  </a:lnTo>
                  <a:lnTo>
                    <a:pt x="2425" y="414"/>
                  </a:lnTo>
                  <a:lnTo>
                    <a:pt x="2478" y="317"/>
                  </a:lnTo>
                  <a:lnTo>
                    <a:pt x="2531" y="211"/>
                  </a:lnTo>
                  <a:lnTo>
                    <a:pt x="2567" y="105"/>
                  </a:lnTo>
                  <a:lnTo>
                    <a:pt x="2602" y="0"/>
                  </a:lnTo>
                  <a:lnTo>
                    <a:pt x="2681" y="17"/>
                  </a:lnTo>
                  <a:lnTo>
                    <a:pt x="2681" y="17"/>
                  </a:lnTo>
                  <a:lnTo>
                    <a:pt x="2646" y="132"/>
                  </a:lnTo>
                  <a:lnTo>
                    <a:pt x="2602" y="247"/>
                  </a:lnTo>
                  <a:lnTo>
                    <a:pt x="2558" y="353"/>
                  </a:lnTo>
                  <a:lnTo>
                    <a:pt x="2496" y="458"/>
                  </a:lnTo>
                  <a:lnTo>
                    <a:pt x="2425" y="555"/>
                  </a:lnTo>
                  <a:lnTo>
                    <a:pt x="2355" y="644"/>
                  </a:lnTo>
                  <a:lnTo>
                    <a:pt x="2267" y="732"/>
                  </a:lnTo>
                  <a:lnTo>
                    <a:pt x="2178" y="803"/>
                  </a:lnTo>
                  <a:lnTo>
                    <a:pt x="2090" y="873"/>
                  </a:lnTo>
                  <a:lnTo>
                    <a:pt x="1984" y="935"/>
                  </a:lnTo>
                  <a:lnTo>
                    <a:pt x="1887" y="988"/>
                  </a:lnTo>
                  <a:lnTo>
                    <a:pt x="1773" y="1032"/>
                  </a:lnTo>
                  <a:lnTo>
                    <a:pt x="1658" y="1067"/>
                  </a:lnTo>
                  <a:lnTo>
                    <a:pt x="1543" y="1085"/>
                  </a:lnTo>
                  <a:lnTo>
                    <a:pt x="1420" y="1103"/>
                  </a:lnTo>
                  <a:lnTo>
                    <a:pt x="1296" y="111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dirty="0"/>
            </a:p>
          </p:txBody>
        </p:sp>
        <p:sp>
          <p:nvSpPr>
            <p:cNvPr id="62" name="Freeform 11"/>
            <p:cNvSpPr>
              <a:spLocks noChangeArrowheads="1"/>
            </p:cNvSpPr>
            <p:nvPr/>
          </p:nvSpPr>
          <p:spPr bwMode="auto">
            <a:xfrm>
              <a:off x="4832350" y="2260600"/>
              <a:ext cx="60325" cy="34925"/>
            </a:xfrm>
            <a:custGeom>
              <a:avLst/>
              <a:gdLst>
                <a:gd name="T0" fmla="*/ 168 w 169"/>
                <a:gd name="T1" fmla="*/ 97 h 98"/>
                <a:gd name="T2" fmla="*/ 0 w 169"/>
                <a:gd name="T3" fmla="*/ 97 h 98"/>
                <a:gd name="T4" fmla="*/ 0 w 169"/>
                <a:gd name="T5" fmla="*/ 0 h 98"/>
                <a:gd name="T6" fmla="*/ 168 w 169"/>
                <a:gd name="T7" fmla="*/ 0 h 98"/>
                <a:gd name="T8" fmla="*/ 168 w 169"/>
                <a:gd name="T9" fmla="*/ 9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98">
                  <a:moveTo>
                    <a:pt x="168" y="97"/>
                  </a:moveTo>
                  <a:lnTo>
                    <a:pt x="0" y="97"/>
                  </a:lnTo>
                  <a:lnTo>
                    <a:pt x="0" y="0"/>
                  </a:lnTo>
                  <a:lnTo>
                    <a:pt x="168" y="0"/>
                  </a:lnTo>
                  <a:lnTo>
                    <a:pt x="168" y="97"/>
                  </a:lnTo>
                </a:path>
              </a:pathLst>
            </a:custGeom>
            <a:solidFill>
              <a:srgbClr val="231F2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dirty="0"/>
            </a:p>
          </p:txBody>
        </p:sp>
        <p:sp>
          <p:nvSpPr>
            <p:cNvPr id="63" name="Freeform 12"/>
            <p:cNvSpPr>
              <a:spLocks noChangeArrowheads="1"/>
            </p:cNvSpPr>
            <p:nvPr/>
          </p:nvSpPr>
          <p:spPr bwMode="auto">
            <a:xfrm>
              <a:off x="4625975" y="2035175"/>
              <a:ext cx="473075" cy="254000"/>
            </a:xfrm>
            <a:custGeom>
              <a:avLst/>
              <a:gdLst>
                <a:gd name="T0" fmla="*/ 661 w 1314"/>
                <a:gd name="T1" fmla="*/ 0 h 706"/>
                <a:gd name="T2" fmla="*/ 0 w 1314"/>
                <a:gd name="T3" fmla="*/ 705 h 706"/>
                <a:gd name="T4" fmla="*/ 1313 w 1314"/>
                <a:gd name="T5" fmla="*/ 705 h 706"/>
                <a:gd name="T6" fmla="*/ 661 w 1314"/>
                <a:gd name="T7" fmla="*/ 0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14" h="706">
                  <a:moveTo>
                    <a:pt x="661" y="0"/>
                  </a:moveTo>
                  <a:lnTo>
                    <a:pt x="0" y="705"/>
                  </a:lnTo>
                  <a:lnTo>
                    <a:pt x="1313" y="705"/>
                  </a:lnTo>
                  <a:lnTo>
                    <a:pt x="661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dirty="0"/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7645551" y="3240097"/>
            <a:ext cx="403258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dirty="0">
                <a:solidFill>
                  <a:schemeClr val="bg1"/>
                </a:solidFill>
                <a:latin typeface="Helvetica Neue"/>
              </a:rPr>
              <a:t>Device Agnostic IoT Platform and Data Aggregator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598" y="4979552"/>
            <a:ext cx="322393" cy="257983"/>
          </a:xfrm>
          <a:prstGeom prst="rect">
            <a:avLst/>
          </a:prstGeom>
        </p:spPr>
      </p:pic>
      <p:grpSp>
        <p:nvGrpSpPr>
          <p:cNvPr id="66" name="Group 65"/>
          <p:cNvGrpSpPr>
            <a:grpSpLocks noChangeAspect="1"/>
          </p:cNvGrpSpPr>
          <p:nvPr/>
        </p:nvGrpSpPr>
        <p:grpSpPr>
          <a:xfrm>
            <a:off x="8901473" y="5108655"/>
            <a:ext cx="113431" cy="363013"/>
            <a:chOff x="6586538" y="596900"/>
            <a:chExt cx="974725" cy="3119438"/>
          </a:xfrm>
          <a:solidFill>
            <a:schemeClr val="accent1"/>
          </a:solidFill>
        </p:grpSpPr>
        <p:sp>
          <p:nvSpPr>
            <p:cNvPr id="67" name="Freeform 2"/>
            <p:cNvSpPr>
              <a:spLocks noChangeArrowheads="1"/>
            </p:cNvSpPr>
            <p:nvPr/>
          </p:nvSpPr>
          <p:spPr bwMode="auto">
            <a:xfrm>
              <a:off x="6751635" y="2030414"/>
              <a:ext cx="642939" cy="1522409"/>
            </a:xfrm>
            <a:custGeom>
              <a:avLst/>
              <a:gdLst>
                <a:gd name="T0" fmla="*/ 1368 w 1784"/>
                <a:gd name="T1" fmla="*/ 0 h 4227"/>
                <a:gd name="T2" fmla="*/ 424 w 1784"/>
                <a:gd name="T3" fmla="*/ 2585 h 4227"/>
                <a:gd name="T4" fmla="*/ 336 w 1784"/>
                <a:gd name="T5" fmla="*/ 2656 h 4227"/>
                <a:gd name="T6" fmla="*/ 177 w 1784"/>
                <a:gd name="T7" fmla="*/ 2814 h 4227"/>
                <a:gd name="T8" fmla="*/ 71 w 1784"/>
                <a:gd name="T9" fmla="*/ 3008 h 4227"/>
                <a:gd name="T10" fmla="*/ 9 w 1784"/>
                <a:gd name="T11" fmla="*/ 3229 h 4227"/>
                <a:gd name="T12" fmla="*/ 0 w 1784"/>
                <a:gd name="T13" fmla="*/ 3335 h 4227"/>
                <a:gd name="T14" fmla="*/ 18 w 1784"/>
                <a:gd name="T15" fmla="*/ 3520 h 4227"/>
                <a:gd name="T16" fmla="*/ 71 w 1784"/>
                <a:gd name="T17" fmla="*/ 3688 h 4227"/>
                <a:gd name="T18" fmla="*/ 159 w 1784"/>
                <a:gd name="T19" fmla="*/ 3838 h 4227"/>
                <a:gd name="T20" fmla="*/ 265 w 1784"/>
                <a:gd name="T21" fmla="*/ 3970 h 4227"/>
                <a:gd name="T22" fmla="*/ 397 w 1784"/>
                <a:gd name="T23" fmla="*/ 4076 h 4227"/>
                <a:gd name="T24" fmla="*/ 547 w 1784"/>
                <a:gd name="T25" fmla="*/ 4156 h 4227"/>
                <a:gd name="T26" fmla="*/ 715 w 1784"/>
                <a:gd name="T27" fmla="*/ 4209 h 4227"/>
                <a:gd name="T28" fmla="*/ 892 w 1784"/>
                <a:gd name="T29" fmla="*/ 4226 h 4227"/>
                <a:gd name="T30" fmla="*/ 989 w 1784"/>
                <a:gd name="T31" fmla="*/ 4226 h 4227"/>
                <a:gd name="T32" fmla="*/ 1156 w 1784"/>
                <a:gd name="T33" fmla="*/ 4191 h 4227"/>
                <a:gd name="T34" fmla="*/ 1315 w 1784"/>
                <a:gd name="T35" fmla="*/ 4120 h 4227"/>
                <a:gd name="T36" fmla="*/ 1465 w 1784"/>
                <a:gd name="T37" fmla="*/ 4023 h 4227"/>
                <a:gd name="T38" fmla="*/ 1580 w 1784"/>
                <a:gd name="T39" fmla="*/ 3909 h 4227"/>
                <a:gd name="T40" fmla="*/ 1677 w 1784"/>
                <a:gd name="T41" fmla="*/ 3767 h 4227"/>
                <a:gd name="T42" fmla="*/ 1747 w 1784"/>
                <a:gd name="T43" fmla="*/ 3600 h 4227"/>
                <a:gd name="T44" fmla="*/ 1783 w 1784"/>
                <a:gd name="T45" fmla="*/ 3432 h 4227"/>
                <a:gd name="T46" fmla="*/ 1783 w 1784"/>
                <a:gd name="T47" fmla="*/ 3335 h 4227"/>
                <a:gd name="T48" fmla="*/ 1756 w 1784"/>
                <a:gd name="T49" fmla="*/ 3114 h 4227"/>
                <a:gd name="T50" fmla="*/ 1677 w 1784"/>
                <a:gd name="T51" fmla="*/ 2911 h 4227"/>
                <a:gd name="T52" fmla="*/ 1545 w 1784"/>
                <a:gd name="T53" fmla="*/ 2726 h 4227"/>
                <a:gd name="T54" fmla="*/ 1368 w 1784"/>
                <a:gd name="T55" fmla="*/ 2585 h 4227"/>
                <a:gd name="T56" fmla="*/ 892 w 1784"/>
                <a:gd name="T57" fmla="*/ 4032 h 4227"/>
                <a:gd name="T58" fmla="*/ 750 w 1784"/>
                <a:gd name="T59" fmla="*/ 4023 h 4227"/>
                <a:gd name="T60" fmla="*/ 627 w 1784"/>
                <a:gd name="T61" fmla="*/ 3979 h 4227"/>
                <a:gd name="T62" fmla="*/ 503 w 1784"/>
                <a:gd name="T63" fmla="*/ 3917 h 4227"/>
                <a:gd name="T64" fmla="*/ 406 w 1784"/>
                <a:gd name="T65" fmla="*/ 3829 h 4227"/>
                <a:gd name="T66" fmla="*/ 318 w 1784"/>
                <a:gd name="T67" fmla="*/ 3732 h 4227"/>
                <a:gd name="T68" fmla="*/ 256 w 1784"/>
                <a:gd name="T69" fmla="*/ 3609 h 4227"/>
                <a:gd name="T70" fmla="*/ 212 w 1784"/>
                <a:gd name="T71" fmla="*/ 3476 h 4227"/>
                <a:gd name="T72" fmla="*/ 195 w 1784"/>
                <a:gd name="T73" fmla="*/ 3335 h 4227"/>
                <a:gd name="T74" fmla="*/ 203 w 1784"/>
                <a:gd name="T75" fmla="*/ 3247 h 4227"/>
                <a:gd name="T76" fmla="*/ 256 w 1784"/>
                <a:gd name="T77" fmla="*/ 3061 h 4227"/>
                <a:gd name="T78" fmla="*/ 353 w 1784"/>
                <a:gd name="T79" fmla="*/ 2911 h 4227"/>
                <a:gd name="T80" fmla="*/ 486 w 1784"/>
                <a:gd name="T81" fmla="*/ 2779 h 4227"/>
                <a:gd name="T82" fmla="*/ 618 w 1784"/>
                <a:gd name="T83" fmla="*/ 2700 h 4227"/>
                <a:gd name="T84" fmla="*/ 1174 w 1784"/>
                <a:gd name="T85" fmla="*/ 194 h 4227"/>
                <a:gd name="T86" fmla="*/ 1218 w 1784"/>
                <a:gd name="T87" fmla="*/ 2726 h 4227"/>
                <a:gd name="T88" fmla="*/ 1306 w 1784"/>
                <a:gd name="T89" fmla="*/ 2779 h 4227"/>
                <a:gd name="T90" fmla="*/ 1439 w 1784"/>
                <a:gd name="T91" fmla="*/ 2911 h 4227"/>
                <a:gd name="T92" fmla="*/ 1536 w 1784"/>
                <a:gd name="T93" fmla="*/ 3061 h 4227"/>
                <a:gd name="T94" fmla="*/ 1589 w 1784"/>
                <a:gd name="T95" fmla="*/ 3247 h 4227"/>
                <a:gd name="T96" fmla="*/ 1589 w 1784"/>
                <a:gd name="T97" fmla="*/ 3335 h 4227"/>
                <a:gd name="T98" fmla="*/ 1580 w 1784"/>
                <a:gd name="T99" fmla="*/ 3476 h 4227"/>
                <a:gd name="T100" fmla="*/ 1536 w 1784"/>
                <a:gd name="T101" fmla="*/ 3609 h 4227"/>
                <a:gd name="T102" fmla="*/ 1474 w 1784"/>
                <a:gd name="T103" fmla="*/ 3732 h 4227"/>
                <a:gd name="T104" fmla="*/ 1386 w 1784"/>
                <a:gd name="T105" fmla="*/ 3829 h 4227"/>
                <a:gd name="T106" fmla="*/ 1280 w 1784"/>
                <a:gd name="T107" fmla="*/ 3917 h 4227"/>
                <a:gd name="T108" fmla="*/ 1165 w 1784"/>
                <a:gd name="T109" fmla="*/ 3979 h 4227"/>
                <a:gd name="T110" fmla="*/ 1033 w 1784"/>
                <a:gd name="T111" fmla="*/ 4023 h 4227"/>
                <a:gd name="T112" fmla="*/ 892 w 1784"/>
                <a:gd name="T113" fmla="*/ 4032 h 4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84" h="4227">
                  <a:moveTo>
                    <a:pt x="1368" y="2585"/>
                  </a:moveTo>
                  <a:lnTo>
                    <a:pt x="1368" y="0"/>
                  </a:lnTo>
                  <a:lnTo>
                    <a:pt x="424" y="0"/>
                  </a:lnTo>
                  <a:lnTo>
                    <a:pt x="424" y="2585"/>
                  </a:lnTo>
                  <a:lnTo>
                    <a:pt x="424" y="2585"/>
                  </a:lnTo>
                  <a:lnTo>
                    <a:pt x="336" y="2656"/>
                  </a:lnTo>
                  <a:lnTo>
                    <a:pt x="247" y="2726"/>
                  </a:lnTo>
                  <a:lnTo>
                    <a:pt x="177" y="2814"/>
                  </a:lnTo>
                  <a:lnTo>
                    <a:pt x="115" y="2911"/>
                  </a:lnTo>
                  <a:lnTo>
                    <a:pt x="71" y="3008"/>
                  </a:lnTo>
                  <a:lnTo>
                    <a:pt x="36" y="3114"/>
                  </a:lnTo>
                  <a:lnTo>
                    <a:pt x="9" y="3229"/>
                  </a:lnTo>
                  <a:lnTo>
                    <a:pt x="0" y="3335"/>
                  </a:lnTo>
                  <a:lnTo>
                    <a:pt x="0" y="3335"/>
                  </a:lnTo>
                  <a:lnTo>
                    <a:pt x="9" y="3432"/>
                  </a:lnTo>
                  <a:lnTo>
                    <a:pt x="18" y="3520"/>
                  </a:lnTo>
                  <a:lnTo>
                    <a:pt x="45" y="3600"/>
                  </a:lnTo>
                  <a:lnTo>
                    <a:pt x="71" y="3688"/>
                  </a:lnTo>
                  <a:lnTo>
                    <a:pt x="115" y="3767"/>
                  </a:lnTo>
                  <a:lnTo>
                    <a:pt x="159" y="3838"/>
                  </a:lnTo>
                  <a:lnTo>
                    <a:pt x="203" y="3909"/>
                  </a:lnTo>
                  <a:lnTo>
                    <a:pt x="265" y="3970"/>
                  </a:lnTo>
                  <a:lnTo>
                    <a:pt x="327" y="4023"/>
                  </a:lnTo>
                  <a:lnTo>
                    <a:pt x="397" y="4076"/>
                  </a:lnTo>
                  <a:lnTo>
                    <a:pt x="468" y="4120"/>
                  </a:lnTo>
                  <a:lnTo>
                    <a:pt x="547" y="4156"/>
                  </a:lnTo>
                  <a:lnTo>
                    <a:pt x="627" y="4191"/>
                  </a:lnTo>
                  <a:lnTo>
                    <a:pt x="715" y="4209"/>
                  </a:lnTo>
                  <a:lnTo>
                    <a:pt x="803" y="4226"/>
                  </a:lnTo>
                  <a:lnTo>
                    <a:pt x="892" y="4226"/>
                  </a:lnTo>
                  <a:lnTo>
                    <a:pt x="892" y="4226"/>
                  </a:lnTo>
                  <a:lnTo>
                    <a:pt x="989" y="4226"/>
                  </a:lnTo>
                  <a:lnTo>
                    <a:pt x="1077" y="4209"/>
                  </a:lnTo>
                  <a:lnTo>
                    <a:pt x="1156" y="4191"/>
                  </a:lnTo>
                  <a:lnTo>
                    <a:pt x="1245" y="4156"/>
                  </a:lnTo>
                  <a:lnTo>
                    <a:pt x="1315" y="4120"/>
                  </a:lnTo>
                  <a:lnTo>
                    <a:pt x="1395" y="4076"/>
                  </a:lnTo>
                  <a:lnTo>
                    <a:pt x="1465" y="4023"/>
                  </a:lnTo>
                  <a:lnTo>
                    <a:pt x="1527" y="3970"/>
                  </a:lnTo>
                  <a:lnTo>
                    <a:pt x="1580" y="3909"/>
                  </a:lnTo>
                  <a:lnTo>
                    <a:pt x="1633" y="3838"/>
                  </a:lnTo>
                  <a:lnTo>
                    <a:pt x="1677" y="3767"/>
                  </a:lnTo>
                  <a:lnTo>
                    <a:pt x="1712" y="3688"/>
                  </a:lnTo>
                  <a:lnTo>
                    <a:pt x="1747" y="3600"/>
                  </a:lnTo>
                  <a:lnTo>
                    <a:pt x="1765" y="3520"/>
                  </a:lnTo>
                  <a:lnTo>
                    <a:pt x="1783" y="3432"/>
                  </a:lnTo>
                  <a:lnTo>
                    <a:pt x="1783" y="3335"/>
                  </a:lnTo>
                  <a:lnTo>
                    <a:pt x="1783" y="3335"/>
                  </a:lnTo>
                  <a:lnTo>
                    <a:pt x="1774" y="3229"/>
                  </a:lnTo>
                  <a:lnTo>
                    <a:pt x="1756" y="3114"/>
                  </a:lnTo>
                  <a:lnTo>
                    <a:pt x="1721" y="3008"/>
                  </a:lnTo>
                  <a:lnTo>
                    <a:pt x="1677" y="2911"/>
                  </a:lnTo>
                  <a:lnTo>
                    <a:pt x="1615" y="2814"/>
                  </a:lnTo>
                  <a:lnTo>
                    <a:pt x="1545" y="2726"/>
                  </a:lnTo>
                  <a:lnTo>
                    <a:pt x="1456" y="2656"/>
                  </a:lnTo>
                  <a:lnTo>
                    <a:pt x="1368" y="2585"/>
                  </a:lnTo>
                  <a:close/>
                  <a:moveTo>
                    <a:pt x="892" y="4032"/>
                  </a:moveTo>
                  <a:lnTo>
                    <a:pt x="892" y="4032"/>
                  </a:lnTo>
                  <a:lnTo>
                    <a:pt x="821" y="4032"/>
                  </a:lnTo>
                  <a:lnTo>
                    <a:pt x="750" y="4023"/>
                  </a:lnTo>
                  <a:lnTo>
                    <a:pt x="689" y="4006"/>
                  </a:lnTo>
                  <a:lnTo>
                    <a:pt x="627" y="3979"/>
                  </a:lnTo>
                  <a:lnTo>
                    <a:pt x="565" y="3953"/>
                  </a:lnTo>
                  <a:lnTo>
                    <a:pt x="503" y="3917"/>
                  </a:lnTo>
                  <a:lnTo>
                    <a:pt x="450" y="3873"/>
                  </a:lnTo>
                  <a:lnTo>
                    <a:pt x="406" y="3829"/>
                  </a:lnTo>
                  <a:lnTo>
                    <a:pt x="353" y="3785"/>
                  </a:lnTo>
                  <a:lnTo>
                    <a:pt x="318" y="3732"/>
                  </a:lnTo>
                  <a:lnTo>
                    <a:pt x="283" y="3670"/>
                  </a:lnTo>
                  <a:lnTo>
                    <a:pt x="256" y="3609"/>
                  </a:lnTo>
                  <a:lnTo>
                    <a:pt x="230" y="3547"/>
                  </a:lnTo>
                  <a:lnTo>
                    <a:pt x="212" y="3476"/>
                  </a:lnTo>
                  <a:lnTo>
                    <a:pt x="203" y="3406"/>
                  </a:lnTo>
                  <a:lnTo>
                    <a:pt x="195" y="3335"/>
                  </a:lnTo>
                  <a:lnTo>
                    <a:pt x="195" y="3335"/>
                  </a:lnTo>
                  <a:lnTo>
                    <a:pt x="203" y="3247"/>
                  </a:lnTo>
                  <a:lnTo>
                    <a:pt x="221" y="3150"/>
                  </a:lnTo>
                  <a:lnTo>
                    <a:pt x="256" y="3061"/>
                  </a:lnTo>
                  <a:lnTo>
                    <a:pt x="300" y="2982"/>
                  </a:lnTo>
                  <a:lnTo>
                    <a:pt x="353" y="2911"/>
                  </a:lnTo>
                  <a:lnTo>
                    <a:pt x="415" y="2841"/>
                  </a:lnTo>
                  <a:lnTo>
                    <a:pt x="486" y="2779"/>
                  </a:lnTo>
                  <a:lnTo>
                    <a:pt x="565" y="2726"/>
                  </a:lnTo>
                  <a:lnTo>
                    <a:pt x="618" y="2700"/>
                  </a:lnTo>
                  <a:lnTo>
                    <a:pt x="618" y="194"/>
                  </a:lnTo>
                  <a:lnTo>
                    <a:pt x="1174" y="194"/>
                  </a:lnTo>
                  <a:lnTo>
                    <a:pt x="1174" y="2700"/>
                  </a:lnTo>
                  <a:lnTo>
                    <a:pt x="1218" y="2726"/>
                  </a:lnTo>
                  <a:lnTo>
                    <a:pt x="1218" y="2726"/>
                  </a:lnTo>
                  <a:lnTo>
                    <a:pt x="1306" y="2779"/>
                  </a:lnTo>
                  <a:lnTo>
                    <a:pt x="1377" y="2841"/>
                  </a:lnTo>
                  <a:lnTo>
                    <a:pt x="1439" y="2911"/>
                  </a:lnTo>
                  <a:lnTo>
                    <a:pt x="1492" y="2982"/>
                  </a:lnTo>
                  <a:lnTo>
                    <a:pt x="1536" y="3061"/>
                  </a:lnTo>
                  <a:lnTo>
                    <a:pt x="1562" y="3150"/>
                  </a:lnTo>
                  <a:lnTo>
                    <a:pt x="1589" y="3247"/>
                  </a:lnTo>
                  <a:lnTo>
                    <a:pt x="1589" y="3335"/>
                  </a:lnTo>
                  <a:lnTo>
                    <a:pt x="1589" y="3335"/>
                  </a:lnTo>
                  <a:lnTo>
                    <a:pt x="1589" y="3406"/>
                  </a:lnTo>
                  <a:lnTo>
                    <a:pt x="1580" y="3476"/>
                  </a:lnTo>
                  <a:lnTo>
                    <a:pt x="1562" y="3547"/>
                  </a:lnTo>
                  <a:lnTo>
                    <a:pt x="1536" y="3609"/>
                  </a:lnTo>
                  <a:lnTo>
                    <a:pt x="1509" y="3670"/>
                  </a:lnTo>
                  <a:lnTo>
                    <a:pt x="1474" y="3732"/>
                  </a:lnTo>
                  <a:lnTo>
                    <a:pt x="1430" y="3785"/>
                  </a:lnTo>
                  <a:lnTo>
                    <a:pt x="1386" y="3829"/>
                  </a:lnTo>
                  <a:lnTo>
                    <a:pt x="1342" y="3873"/>
                  </a:lnTo>
                  <a:lnTo>
                    <a:pt x="1280" y="3917"/>
                  </a:lnTo>
                  <a:lnTo>
                    <a:pt x="1227" y="3953"/>
                  </a:lnTo>
                  <a:lnTo>
                    <a:pt x="1165" y="3979"/>
                  </a:lnTo>
                  <a:lnTo>
                    <a:pt x="1103" y="4006"/>
                  </a:lnTo>
                  <a:lnTo>
                    <a:pt x="1033" y="4023"/>
                  </a:lnTo>
                  <a:lnTo>
                    <a:pt x="962" y="4032"/>
                  </a:lnTo>
                  <a:lnTo>
                    <a:pt x="892" y="403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dirty="0"/>
            </a:p>
          </p:txBody>
        </p:sp>
        <p:sp>
          <p:nvSpPr>
            <p:cNvPr id="68" name="Freeform 3"/>
            <p:cNvSpPr>
              <a:spLocks noChangeArrowheads="1"/>
            </p:cNvSpPr>
            <p:nvPr/>
          </p:nvSpPr>
          <p:spPr bwMode="auto">
            <a:xfrm>
              <a:off x="6586538" y="596900"/>
              <a:ext cx="974725" cy="3119438"/>
            </a:xfrm>
            <a:custGeom>
              <a:avLst/>
              <a:gdLst>
                <a:gd name="T0" fmla="*/ 2355 w 2709"/>
                <a:gd name="T1" fmla="*/ 900 h 8666"/>
                <a:gd name="T2" fmla="*/ 2241 w 2709"/>
                <a:gd name="T3" fmla="*/ 521 h 8666"/>
                <a:gd name="T4" fmla="*/ 1994 w 2709"/>
                <a:gd name="T5" fmla="*/ 229 h 8666"/>
                <a:gd name="T6" fmla="*/ 1650 w 2709"/>
                <a:gd name="T7" fmla="*/ 44 h 8666"/>
                <a:gd name="T8" fmla="*/ 1350 w 2709"/>
                <a:gd name="T9" fmla="*/ 0 h 8666"/>
                <a:gd name="T10" fmla="*/ 961 w 2709"/>
                <a:gd name="T11" fmla="*/ 79 h 8666"/>
                <a:gd name="T12" fmla="*/ 644 w 2709"/>
                <a:gd name="T13" fmla="*/ 291 h 8666"/>
                <a:gd name="T14" fmla="*/ 423 w 2709"/>
                <a:gd name="T15" fmla="*/ 609 h 8666"/>
                <a:gd name="T16" fmla="*/ 344 w 2709"/>
                <a:gd name="T17" fmla="*/ 1006 h 8666"/>
                <a:gd name="T18" fmla="*/ 203 w 2709"/>
                <a:gd name="T19" fmla="*/ 6591 h 8666"/>
                <a:gd name="T20" fmla="*/ 26 w 2709"/>
                <a:gd name="T21" fmla="*/ 7006 h 8666"/>
                <a:gd name="T22" fmla="*/ 0 w 2709"/>
                <a:gd name="T23" fmla="*/ 7368 h 8666"/>
                <a:gd name="T24" fmla="*/ 132 w 2709"/>
                <a:gd name="T25" fmla="*/ 7889 h 8666"/>
                <a:gd name="T26" fmla="*/ 361 w 2709"/>
                <a:gd name="T27" fmla="*/ 8224 h 8666"/>
                <a:gd name="T28" fmla="*/ 811 w 2709"/>
                <a:gd name="T29" fmla="*/ 8550 h 8666"/>
                <a:gd name="T30" fmla="*/ 1332 w 2709"/>
                <a:gd name="T31" fmla="*/ 8665 h 8666"/>
                <a:gd name="T32" fmla="*/ 1491 w 2709"/>
                <a:gd name="T33" fmla="*/ 8656 h 8666"/>
                <a:gd name="T34" fmla="*/ 1985 w 2709"/>
                <a:gd name="T35" fmla="*/ 8506 h 8666"/>
                <a:gd name="T36" fmla="*/ 2303 w 2709"/>
                <a:gd name="T37" fmla="*/ 8277 h 8666"/>
                <a:gd name="T38" fmla="*/ 2603 w 2709"/>
                <a:gd name="T39" fmla="*/ 7827 h 8666"/>
                <a:gd name="T40" fmla="*/ 2708 w 2709"/>
                <a:gd name="T41" fmla="*/ 7306 h 8666"/>
                <a:gd name="T42" fmla="*/ 2655 w 2709"/>
                <a:gd name="T43" fmla="*/ 6944 h 8666"/>
                <a:gd name="T44" fmla="*/ 2444 w 2709"/>
                <a:gd name="T45" fmla="*/ 6503 h 8666"/>
                <a:gd name="T46" fmla="*/ 2082 w 2709"/>
                <a:gd name="T47" fmla="*/ 8215 h 8666"/>
                <a:gd name="T48" fmla="*/ 1676 w 2709"/>
                <a:gd name="T49" fmla="*/ 8427 h 8666"/>
                <a:gd name="T50" fmla="*/ 1332 w 2709"/>
                <a:gd name="T51" fmla="*/ 8471 h 8666"/>
                <a:gd name="T52" fmla="*/ 891 w 2709"/>
                <a:gd name="T53" fmla="*/ 8365 h 8666"/>
                <a:gd name="T54" fmla="*/ 511 w 2709"/>
                <a:gd name="T55" fmla="*/ 8091 h 8666"/>
                <a:gd name="T56" fmla="*/ 308 w 2709"/>
                <a:gd name="T57" fmla="*/ 7800 h 8666"/>
                <a:gd name="T58" fmla="*/ 194 w 2709"/>
                <a:gd name="T59" fmla="*/ 7359 h 8666"/>
                <a:gd name="T60" fmla="*/ 220 w 2709"/>
                <a:gd name="T61" fmla="*/ 7041 h 8666"/>
                <a:gd name="T62" fmla="*/ 379 w 2709"/>
                <a:gd name="T63" fmla="*/ 6671 h 8666"/>
                <a:gd name="T64" fmla="*/ 538 w 2709"/>
                <a:gd name="T65" fmla="*/ 3397 h 8666"/>
                <a:gd name="T66" fmla="*/ 1420 w 2709"/>
                <a:gd name="T67" fmla="*/ 3371 h 8666"/>
                <a:gd name="T68" fmla="*/ 1438 w 2709"/>
                <a:gd name="T69" fmla="*/ 3256 h 8666"/>
                <a:gd name="T70" fmla="*/ 538 w 2709"/>
                <a:gd name="T71" fmla="*/ 3203 h 8666"/>
                <a:gd name="T72" fmla="*/ 1394 w 2709"/>
                <a:gd name="T73" fmla="*/ 2806 h 8666"/>
                <a:gd name="T74" fmla="*/ 1447 w 2709"/>
                <a:gd name="T75" fmla="*/ 2718 h 8666"/>
                <a:gd name="T76" fmla="*/ 1350 w 2709"/>
                <a:gd name="T77" fmla="*/ 2621 h 8666"/>
                <a:gd name="T78" fmla="*/ 1350 w 2709"/>
                <a:gd name="T79" fmla="*/ 2232 h 8666"/>
                <a:gd name="T80" fmla="*/ 1447 w 2709"/>
                <a:gd name="T81" fmla="*/ 2135 h 8666"/>
                <a:gd name="T82" fmla="*/ 1394 w 2709"/>
                <a:gd name="T83" fmla="*/ 2047 h 8666"/>
                <a:gd name="T84" fmla="*/ 1350 w 2709"/>
                <a:gd name="T85" fmla="*/ 1650 h 8666"/>
                <a:gd name="T86" fmla="*/ 1438 w 2709"/>
                <a:gd name="T87" fmla="*/ 1588 h 8666"/>
                <a:gd name="T88" fmla="*/ 1420 w 2709"/>
                <a:gd name="T89" fmla="*/ 1482 h 8666"/>
                <a:gd name="T90" fmla="*/ 538 w 2709"/>
                <a:gd name="T91" fmla="*/ 1006 h 8666"/>
                <a:gd name="T92" fmla="*/ 573 w 2709"/>
                <a:gd name="T93" fmla="*/ 759 h 8666"/>
                <a:gd name="T94" fmla="*/ 723 w 2709"/>
                <a:gd name="T95" fmla="*/ 485 h 8666"/>
                <a:gd name="T96" fmla="*/ 961 w 2709"/>
                <a:gd name="T97" fmla="*/ 291 h 8666"/>
                <a:gd name="T98" fmla="*/ 1270 w 2709"/>
                <a:gd name="T99" fmla="*/ 194 h 8666"/>
                <a:gd name="T100" fmla="*/ 1517 w 2709"/>
                <a:gd name="T101" fmla="*/ 203 h 8666"/>
                <a:gd name="T102" fmla="*/ 1808 w 2709"/>
                <a:gd name="T103" fmla="*/ 326 h 8666"/>
                <a:gd name="T104" fmla="*/ 2029 w 2709"/>
                <a:gd name="T105" fmla="*/ 547 h 8666"/>
                <a:gd name="T106" fmla="*/ 2153 w 2709"/>
                <a:gd name="T107" fmla="*/ 838 h 8666"/>
                <a:gd name="T108" fmla="*/ 2197 w 2709"/>
                <a:gd name="T109" fmla="*/ 6512 h 8666"/>
                <a:gd name="T110" fmla="*/ 2391 w 2709"/>
                <a:gd name="T111" fmla="*/ 6777 h 8666"/>
                <a:gd name="T112" fmla="*/ 2514 w 2709"/>
                <a:gd name="T113" fmla="*/ 7191 h 8666"/>
                <a:gd name="T114" fmla="*/ 2497 w 2709"/>
                <a:gd name="T115" fmla="*/ 7536 h 8666"/>
                <a:gd name="T116" fmla="*/ 2320 w 2709"/>
                <a:gd name="T117" fmla="*/ 7959 h 8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709" h="8666">
                  <a:moveTo>
                    <a:pt x="2364" y="6406"/>
                  </a:moveTo>
                  <a:lnTo>
                    <a:pt x="2364" y="1006"/>
                  </a:lnTo>
                  <a:lnTo>
                    <a:pt x="2364" y="1006"/>
                  </a:lnTo>
                  <a:lnTo>
                    <a:pt x="2355" y="900"/>
                  </a:lnTo>
                  <a:lnTo>
                    <a:pt x="2338" y="803"/>
                  </a:lnTo>
                  <a:lnTo>
                    <a:pt x="2311" y="706"/>
                  </a:lnTo>
                  <a:lnTo>
                    <a:pt x="2285" y="609"/>
                  </a:lnTo>
                  <a:lnTo>
                    <a:pt x="2241" y="521"/>
                  </a:lnTo>
                  <a:lnTo>
                    <a:pt x="2188" y="441"/>
                  </a:lnTo>
                  <a:lnTo>
                    <a:pt x="2126" y="362"/>
                  </a:lnTo>
                  <a:lnTo>
                    <a:pt x="2064" y="291"/>
                  </a:lnTo>
                  <a:lnTo>
                    <a:pt x="1994" y="229"/>
                  </a:lnTo>
                  <a:lnTo>
                    <a:pt x="1914" y="168"/>
                  </a:lnTo>
                  <a:lnTo>
                    <a:pt x="1835" y="115"/>
                  </a:lnTo>
                  <a:lnTo>
                    <a:pt x="1747" y="79"/>
                  </a:lnTo>
                  <a:lnTo>
                    <a:pt x="1650" y="44"/>
                  </a:lnTo>
                  <a:lnTo>
                    <a:pt x="1553" y="18"/>
                  </a:lnTo>
                  <a:lnTo>
                    <a:pt x="1455" y="0"/>
                  </a:lnTo>
                  <a:lnTo>
                    <a:pt x="1350" y="0"/>
                  </a:lnTo>
                  <a:lnTo>
                    <a:pt x="1350" y="0"/>
                  </a:lnTo>
                  <a:lnTo>
                    <a:pt x="1253" y="0"/>
                  </a:lnTo>
                  <a:lnTo>
                    <a:pt x="1147" y="18"/>
                  </a:lnTo>
                  <a:lnTo>
                    <a:pt x="1050" y="44"/>
                  </a:lnTo>
                  <a:lnTo>
                    <a:pt x="961" y="79"/>
                  </a:lnTo>
                  <a:lnTo>
                    <a:pt x="873" y="115"/>
                  </a:lnTo>
                  <a:lnTo>
                    <a:pt x="794" y="168"/>
                  </a:lnTo>
                  <a:lnTo>
                    <a:pt x="714" y="229"/>
                  </a:lnTo>
                  <a:lnTo>
                    <a:pt x="644" y="291"/>
                  </a:lnTo>
                  <a:lnTo>
                    <a:pt x="573" y="362"/>
                  </a:lnTo>
                  <a:lnTo>
                    <a:pt x="520" y="441"/>
                  </a:lnTo>
                  <a:lnTo>
                    <a:pt x="467" y="521"/>
                  </a:lnTo>
                  <a:lnTo>
                    <a:pt x="423" y="609"/>
                  </a:lnTo>
                  <a:lnTo>
                    <a:pt x="388" y="706"/>
                  </a:lnTo>
                  <a:lnTo>
                    <a:pt x="361" y="803"/>
                  </a:lnTo>
                  <a:lnTo>
                    <a:pt x="353" y="900"/>
                  </a:lnTo>
                  <a:lnTo>
                    <a:pt x="344" y="1006"/>
                  </a:lnTo>
                  <a:lnTo>
                    <a:pt x="344" y="6406"/>
                  </a:lnTo>
                  <a:lnTo>
                    <a:pt x="344" y="6406"/>
                  </a:lnTo>
                  <a:lnTo>
                    <a:pt x="273" y="6494"/>
                  </a:lnTo>
                  <a:lnTo>
                    <a:pt x="203" y="6591"/>
                  </a:lnTo>
                  <a:lnTo>
                    <a:pt x="150" y="6688"/>
                  </a:lnTo>
                  <a:lnTo>
                    <a:pt x="97" y="6794"/>
                  </a:lnTo>
                  <a:lnTo>
                    <a:pt x="61" y="6900"/>
                  </a:lnTo>
                  <a:lnTo>
                    <a:pt x="26" y="7006"/>
                  </a:lnTo>
                  <a:lnTo>
                    <a:pt x="8" y="7121"/>
                  </a:lnTo>
                  <a:lnTo>
                    <a:pt x="0" y="7236"/>
                  </a:lnTo>
                  <a:lnTo>
                    <a:pt x="0" y="7236"/>
                  </a:lnTo>
                  <a:lnTo>
                    <a:pt x="0" y="7368"/>
                  </a:lnTo>
                  <a:lnTo>
                    <a:pt x="8" y="7500"/>
                  </a:lnTo>
                  <a:lnTo>
                    <a:pt x="35" y="7633"/>
                  </a:lnTo>
                  <a:lnTo>
                    <a:pt x="79" y="7765"/>
                  </a:lnTo>
                  <a:lnTo>
                    <a:pt x="132" y="7889"/>
                  </a:lnTo>
                  <a:lnTo>
                    <a:pt x="194" y="8012"/>
                  </a:lnTo>
                  <a:lnTo>
                    <a:pt x="273" y="8118"/>
                  </a:lnTo>
                  <a:lnTo>
                    <a:pt x="361" y="8224"/>
                  </a:lnTo>
                  <a:lnTo>
                    <a:pt x="361" y="8224"/>
                  </a:lnTo>
                  <a:lnTo>
                    <a:pt x="467" y="8321"/>
                  </a:lnTo>
                  <a:lnTo>
                    <a:pt x="573" y="8409"/>
                  </a:lnTo>
                  <a:lnTo>
                    <a:pt x="688" y="8480"/>
                  </a:lnTo>
                  <a:lnTo>
                    <a:pt x="811" y="8550"/>
                  </a:lnTo>
                  <a:lnTo>
                    <a:pt x="935" y="8594"/>
                  </a:lnTo>
                  <a:lnTo>
                    <a:pt x="1067" y="8630"/>
                  </a:lnTo>
                  <a:lnTo>
                    <a:pt x="1200" y="8656"/>
                  </a:lnTo>
                  <a:lnTo>
                    <a:pt x="1332" y="8665"/>
                  </a:lnTo>
                  <a:lnTo>
                    <a:pt x="1332" y="8665"/>
                  </a:lnTo>
                  <a:lnTo>
                    <a:pt x="1350" y="8665"/>
                  </a:lnTo>
                  <a:lnTo>
                    <a:pt x="1350" y="8665"/>
                  </a:lnTo>
                  <a:lnTo>
                    <a:pt x="1491" y="8656"/>
                  </a:lnTo>
                  <a:lnTo>
                    <a:pt x="1614" y="8639"/>
                  </a:lnTo>
                  <a:lnTo>
                    <a:pt x="1747" y="8603"/>
                  </a:lnTo>
                  <a:lnTo>
                    <a:pt x="1870" y="8559"/>
                  </a:lnTo>
                  <a:lnTo>
                    <a:pt x="1985" y="8506"/>
                  </a:lnTo>
                  <a:lnTo>
                    <a:pt x="2100" y="8444"/>
                  </a:lnTo>
                  <a:lnTo>
                    <a:pt x="2205" y="8365"/>
                  </a:lnTo>
                  <a:lnTo>
                    <a:pt x="2303" y="8277"/>
                  </a:lnTo>
                  <a:lnTo>
                    <a:pt x="2303" y="8277"/>
                  </a:lnTo>
                  <a:lnTo>
                    <a:pt x="2400" y="8171"/>
                  </a:lnTo>
                  <a:lnTo>
                    <a:pt x="2479" y="8065"/>
                  </a:lnTo>
                  <a:lnTo>
                    <a:pt x="2550" y="7950"/>
                  </a:lnTo>
                  <a:lnTo>
                    <a:pt x="2603" y="7827"/>
                  </a:lnTo>
                  <a:lnTo>
                    <a:pt x="2655" y="7703"/>
                  </a:lnTo>
                  <a:lnTo>
                    <a:pt x="2682" y="7571"/>
                  </a:lnTo>
                  <a:lnTo>
                    <a:pt x="2708" y="7439"/>
                  </a:lnTo>
                  <a:lnTo>
                    <a:pt x="2708" y="7306"/>
                  </a:lnTo>
                  <a:lnTo>
                    <a:pt x="2708" y="7306"/>
                  </a:lnTo>
                  <a:lnTo>
                    <a:pt x="2708" y="7183"/>
                  </a:lnTo>
                  <a:lnTo>
                    <a:pt x="2691" y="7059"/>
                  </a:lnTo>
                  <a:lnTo>
                    <a:pt x="2655" y="6944"/>
                  </a:lnTo>
                  <a:lnTo>
                    <a:pt x="2620" y="6821"/>
                  </a:lnTo>
                  <a:lnTo>
                    <a:pt x="2567" y="6715"/>
                  </a:lnTo>
                  <a:lnTo>
                    <a:pt x="2514" y="6600"/>
                  </a:lnTo>
                  <a:lnTo>
                    <a:pt x="2444" y="6503"/>
                  </a:lnTo>
                  <a:lnTo>
                    <a:pt x="2364" y="6406"/>
                  </a:lnTo>
                  <a:close/>
                  <a:moveTo>
                    <a:pt x="2170" y="8136"/>
                  </a:moveTo>
                  <a:lnTo>
                    <a:pt x="2170" y="8136"/>
                  </a:lnTo>
                  <a:lnTo>
                    <a:pt x="2082" y="8215"/>
                  </a:lnTo>
                  <a:lnTo>
                    <a:pt x="1985" y="8277"/>
                  </a:lnTo>
                  <a:lnTo>
                    <a:pt x="1888" y="8339"/>
                  </a:lnTo>
                  <a:lnTo>
                    <a:pt x="1782" y="8383"/>
                  </a:lnTo>
                  <a:lnTo>
                    <a:pt x="1676" y="8427"/>
                  </a:lnTo>
                  <a:lnTo>
                    <a:pt x="1561" y="8453"/>
                  </a:lnTo>
                  <a:lnTo>
                    <a:pt x="1455" y="8462"/>
                  </a:lnTo>
                  <a:lnTo>
                    <a:pt x="1332" y="8471"/>
                  </a:lnTo>
                  <a:lnTo>
                    <a:pt x="1332" y="8471"/>
                  </a:lnTo>
                  <a:lnTo>
                    <a:pt x="1217" y="8462"/>
                  </a:lnTo>
                  <a:lnTo>
                    <a:pt x="1103" y="8444"/>
                  </a:lnTo>
                  <a:lnTo>
                    <a:pt x="997" y="8409"/>
                  </a:lnTo>
                  <a:lnTo>
                    <a:pt x="891" y="8365"/>
                  </a:lnTo>
                  <a:lnTo>
                    <a:pt x="785" y="8312"/>
                  </a:lnTo>
                  <a:lnTo>
                    <a:pt x="688" y="8250"/>
                  </a:lnTo>
                  <a:lnTo>
                    <a:pt x="591" y="8180"/>
                  </a:lnTo>
                  <a:lnTo>
                    <a:pt x="511" y="8091"/>
                  </a:lnTo>
                  <a:lnTo>
                    <a:pt x="511" y="8091"/>
                  </a:lnTo>
                  <a:lnTo>
                    <a:pt x="432" y="8003"/>
                  </a:lnTo>
                  <a:lnTo>
                    <a:pt x="361" y="7906"/>
                  </a:lnTo>
                  <a:lnTo>
                    <a:pt x="308" y="7800"/>
                  </a:lnTo>
                  <a:lnTo>
                    <a:pt x="264" y="7694"/>
                  </a:lnTo>
                  <a:lnTo>
                    <a:pt x="229" y="7589"/>
                  </a:lnTo>
                  <a:lnTo>
                    <a:pt x="203" y="7474"/>
                  </a:lnTo>
                  <a:lnTo>
                    <a:pt x="194" y="7359"/>
                  </a:lnTo>
                  <a:lnTo>
                    <a:pt x="194" y="7244"/>
                  </a:lnTo>
                  <a:lnTo>
                    <a:pt x="194" y="7244"/>
                  </a:lnTo>
                  <a:lnTo>
                    <a:pt x="203" y="7138"/>
                  </a:lnTo>
                  <a:lnTo>
                    <a:pt x="220" y="7041"/>
                  </a:lnTo>
                  <a:lnTo>
                    <a:pt x="247" y="6944"/>
                  </a:lnTo>
                  <a:lnTo>
                    <a:pt x="282" y="6847"/>
                  </a:lnTo>
                  <a:lnTo>
                    <a:pt x="326" y="6759"/>
                  </a:lnTo>
                  <a:lnTo>
                    <a:pt x="379" y="6671"/>
                  </a:lnTo>
                  <a:lnTo>
                    <a:pt x="441" y="6591"/>
                  </a:lnTo>
                  <a:lnTo>
                    <a:pt x="511" y="6512"/>
                  </a:lnTo>
                  <a:lnTo>
                    <a:pt x="538" y="6486"/>
                  </a:lnTo>
                  <a:lnTo>
                    <a:pt x="538" y="3397"/>
                  </a:lnTo>
                  <a:lnTo>
                    <a:pt x="1350" y="3397"/>
                  </a:lnTo>
                  <a:lnTo>
                    <a:pt x="1350" y="3397"/>
                  </a:lnTo>
                  <a:lnTo>
                    <a:pt x="1394" y="3388"/>
                  </a:lnTo>
                  <a:lnTo>
                    <a:pt x="1420" y="3371"/>
                  </a:lnTo>
                  <a:lnTo>
                    <a:pt x="1438" y="3335"/>
                  </a:lnTo>
                  <a:lnTo>
                    <a:pt x="1447" y="3300"/>
                  </a:lnTo>
                  <a:lnTo>
                    <a:pt x="1447" y="3300"/>
                  </a:lnTo>
                  <a:lnTo>
                    <a:pt x="1438" y="3256"/>
                  </a:lnTo>
                  <a:lnTo>
                    <a:pt x="1420" y="3230"/>
                  </a:lnTo>
                  <a:lnTo>
                    <a:pt x="1394" y="3212"/>
                  </a:lnTo>
                  <a:lnTo>
                    <a:pt x="1350" y="3203"/>
                  </a:lnTo>
                  <a:lnTo>
                    <a:pt x="538" y="3203"/>
                  </a:lnTo>
                  <a:lnTo>
                    <a:pt x="538" y="2815"/>
                  </a:lnTo>
                  <a:lnTo>
                    <a:pt x="1350" y="2815"/>
                  </a:lnTo>
                  <a:lnTo>
                    <a:pt x="1350" y="2815"/>
                  </a:lnTo>
                  <a:lnTo>
                    <a:pt x="1394" y="2806"/>
                  </a:lnTo>
                  <a:lnTo>
                    <a:pt x="1420" y="2788"/>
                  </a:lnTo>
                  <a:lnTo>
                    <a:pt x="1438" y="2753"/>
                  </a:lnTo>
                  <a:lnTo>
                    <a:pt x="1447" y="2718"/>
                  </a:lnTo>
                  <a:lnTo>
                    <a:pt x="1447" y="2718"/>
                  </a:lnTo>
                  <a:lnTo>
                    <a:pt x="1438" y="2682"/>
                  </a:lnTo>
                  <a:lnTo>
                    <a:pt x="1420" y="2647"/>
                  </a:lnTo>
                  <a:lnTo>
                    <a:pt x="1394" y="2630"/>
                  </a:lnTo>
                  <a:lnTo>
                    <a:pt x="1350" y="2621"/>
                  </a:lnTo>
                  <a:lnTo>
                    <a:pt x="538" y="2621"/>
                  </a:lnTo>
                  <a:lnTo>
                    <a:pt x="538" y="2232"/>
                  </a:lnTo>
                  <a:lnTo>
                    <a:pt x="1350" y="2232"/>
                  </a:lnTo>
                  <a:lnTo>
                    <a:pt x="1350" y="2232"/>
                  </a:lnTo>
                  <a:lnTo>
                    <a:pt x="1394" y="2224"/>
                  </a:lnTo>
                  <a:lnTo>
                    <a:pt x="1420" y="2206"/>
                  </a:lnTo>
                  <a:lnTo>
                    <a:pt x="1438" y="2171"/>
                  </a:lnTo>
                  <a:lnTo>
                    <a:pt x="1447" y="2135"/>
                  </a:lnTo>
                  <a:lnTo>
                    <a:pt x="1447" y="2135"/>
                  </a:lnTo>
                  <a:lnTo>
                    <a:pt x="1438" y="2100"/>
                  </a:lnTo>
                  <a:lnTo>
                    <a:pt x="1420" y="2065"/>
                  </a:lnTo>
                  <a:lnTo>
                    <a:pt x="1394" y="2047"/>
                  </a:lnTo>
                  <a:lnTo>
                    <a:pt x="1350" y="2038"/>
                  </a:lnTo>
                  <a:lnTo>
                    <a:pt x="538" y="2038"/>
                  </a:lnTo>
                  <a:lnTo>
                    <a:pt x="538" y="1650"/>
                  </a:lnTo>
                  <a:lnTo>
                    <a:pt x="1350" y="1650"/>
                  </a:lnTo>
                  <a:lnTo>
                    <a:pt x="1350" y="1650"/>
                  </a:lnTo>
                  <a:lnTo>
                    <a:pt x="1394" y="1641"/>
                  </a:lnTo>
                  <a:lnTo>
                    <a:pt x="1420" y="1624"/>
                  </a:lnTo>
                  <a:lnTo>
                    <a:pt x="1438" y="1588"/>
                  </a:lnTo>
                  <a:lnTo>
                    <a:pt x="1447" y="1553"/>
                  </a:lnTo>
                  <a:lnTo>
                    <a:pt x="1447" y="1553"/>
                  </a:lnTo>
                  <a:lnTo>
                    <a:pt x="1438" y="1518"/>
                  </a:lnTo>
                  <a:lnTo>
                    <a:pt x="1420" y="1482"/>
                  </a:lnTo>
                  <a:lnTo>
                    <a:pt x="1394" y="1465"/>
                  </a:lnTo>
                  <a:lnTo>
                    <a:pt x="1350" y="1456"/>
                  </a:lnTo>
                  <a:lnTo>
                    <a:pt x="538" y="1456"/>
                  </a:lnTo>
                  <a:lnTo>
                    <a:pt x="538" y="1006"/>
                  </a:lnTo>
                  <a:lnTo>
                    <a:pt x="538" y="1006"/>
                  </a:lnTo>
                  <a:lnTo>
                    <a:pt x="547" y="918"/>
                  </a:lnTo>
                  <a:lnTo>
                    <a:pt x="555" y="838"/>
                  </a:lnTo>
                  <a:lnTo>
                    <a:pt x="573" y="759"/>
                  </a:lnTo>
                  <a:lnTo>
                    <a:pt x="600" y="688"/>
                  </a:lnTo>
                  <a:lnTo>
                    <a:pt x="635" y="618"/>
                  </a:lnTo>
                  <a:lnTo>
                    <a:pt x="679" y="547"/>
                  </a:lnTo>
                  <a:lnTo>
                    <a:pt x="723" y="485"/>
                  </a:lnTo>
                  <a:lnTo>
                    <a:pt x="776" y="432"/>
                  </a:lnTo>
                  <a:lnTo>
                    <a:pt x="838" y="379"/>
                  </a:lnTo>
                  <a:lnTo>
                    <a:pt x="900" y="326"/>
                  </a:lnTo>
                  <a:lnTo>
                    <a:pt x="961" y="291"/>
                  </a:lnTo>
                  <a:lnTo>
                    <a:pt x="1032" y="256"/>
                  </a:lnTo>
                  <a:lnTo>
                    <a:pt x="1111" y="229"/>
                  </a:lnTo>
                  <a:lnTo>
                    <a:pt x="1191" y="203"/>
                  </a:lnTo>
                  <a:lnTo>
                    <a:pt x="1270" y="194"/>
                  </a:lnTo>
                  <a:lnTo>
                    <a:pt x="1350" y="194"/>
                  </a:lnTo>
                  <a:lnTo>
                    <a:pt x="1350" y="194"/>
                  </a:lnTo>
                  <a:lnTo>
                    <a:pt x="1438" y="194"/>
                  </a:lnTo>
                  <a:lnTo>
                    <a:pt x="1517" y="203"/>
                  </a:lnTo>
                  <a:lnTo>
                    <a:pt x="1597" y="229"/>
                  </a:lnTo>
                  <a:lnTo>
                    <a:pt x="1667" y="256"/>
                  </a:lnTo>
                  <a:lnTo>
                    <a:pt x="1738" y="291"/>
                  </a:lnTo>
                  <a:lnTo>
                    <a:pt x="1808" y="326"/>
                  </a:lnTo>
                  <a:lnTo>
                    <a:pt x="1870" y="379"/>
                  </a:lnTo>
                  <a:lnTo>
                    <a:pt x="1932" y="432"/>
                  </a:lnTo>
                  <a:lnTo>
                    <a:pt x="1976" y="485"/>
                  </a:lnTo>
                  <a:lnTo>
                    <a:pt x="2029" y="547"/>
                  </a:lnTo>
                  <a:lnTo>
                    <a:pt x="2064" y="618"/>
                  </a:lnTo>
                  <a:lnTo>
                    <a:pt x="2100" y="688"/>
                  </a:lnTo>
                  <a:lnTo>
                    <a:pt x="2126" y="759"/>
                  </a:lnTo>
                  <a:lnTo>
                    <a:pt x="2153" y="838"/>
                  </a:lnTo>
                  <a:lnTo>
                    <a:pt x="2161" y="918"/>
                  </a:lnTo>
                  <a:lnTo>
                    <a:pt x="2170" y="1006"/>
                  </a:lnTo>
                  <a:lnTo>
                    <a:pt x="2170" y="6486"/>
                  </a:lnTo>
                  <a:lnTo>
                    <a:pt x="2197" y="6512"/>
                  </a:lnTo>
                  <a:lnTo>
                    <a:pt x="2197" y="6512"/>
                  </a:lnTo>
                  <a:lnTo>
                    <a:pt x="2267" y="6591"/>
                  </a:lnTo>
                  <a:lnTo>
                    <a:pt x="2329" y="6688"/>
                  </a:lnTo>
                  <a:lnTo>
                    <a:pt x="2391" y="6777"/>
                  </a:lnTo>
                  <a:lnTo>
                    <a:pt x="2435" y="6883"/>
                  </a:lnTo>
                  <a:lnTo>
                    <a:pt x="2470" y="6980"/>
                  </a:lnTo>
                  <a:lnTo>
                    <a:pt x="2497" y="7086"/>
                  </a:lnTo>
                  <a:lnTo>
                    <a:pt x="2514" y="7191"/>
                  </a:lnTo>
                  <a:lnTo>
                    <a:pt x="2514" y="7306"/>
                  </a:lnTo>
                  <a:lnTo>
                    <a:pt x="2514" y="7306"/>
                  </a:lnTo>
                  <a:lnTo>
                    <a:pt x="2514" y="7421"/>
                  </a:lnTo>
                  <a:lnTo>
                    <a:pt x="2497" y="7536"/>
                  </a:lnTo>
                  <a:lnTo>
                    <a:pt x="2470" y="7650"/>
                  </a:lnTo>
                  <a:lnTo>
                    <a:pt x="2426" y="7756"/>
                  </a:lnTo>
                  <a:lnTo>
                    <a:pt x="2382" y="7862"/>
                  </a:lnTo>
                  <a:lnTo>
                    <a:pt x="2320" y="7959"/>
                  </a:lnTo>
                  <a:lnTo>
                    <a:pt x="2250" y="8047"/>
                  </a:lnTo>
                  <a:lnTo>
                    <a:pt x="2170" y="813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dirty="0"/>
            </a:p>
          </p:txBody>
        </p:sp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551" y="5049944"/>
            <a:ext cx="280183" cy="376669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912" y="4596814"/>
            <a:ext cx="317549" cy="304655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022" y="4923432"/>
            <a:ext cx="227535" cy="314103"/>
          </a:xfrm>
          <a:prstGeom prst="rect">
            <a:avLst/>
          </a:prstGeom>
        </p:spPr>
      </p:pic>
      <p:grpSp>
        <p:nvGrpSpPr>
          <p:cNvPr id="72" name="Group 71"/>
          <p:cNvGrpSpPr>
            <a:grpSpLocks noChangeAspect="1"/>
          </p:cNvGrpSpPr>
          <p:nvPr/>
        </p:nvGrpSpPr>
        <p:grpSpPr>
          <a:xfrm>
            <a:off x="9571847" y="4579444"/>
            <a:ext cx="251708" cy="292717"/>
            <a:chOff x="10605535" y="4143742"/>
            <a:chExt cx="2474912" cy="2878137"/>
          </a:xfrm>
          <a:noFill/>
        </p:grpSpPr>
        <p:sp>
          <p:nvSpPr>
            <p:cNvPr id="73" name="Freeform 5"/>
            <p:cNvSpPr>
              <a:spLocks noChangeArrowheads="1"/>
            </p:cNvSpPr>
            <p:nvPr/>
          </p:nvSpPr>
          <p:spPr bwMode="auto">
            <a:xfrm>
              <a:off x="10605535" y="4851767"/>
              <a:ext cx="2474912" cy="2170112"/>
            </a:xfrm>
            <a:custGeom>
              <a:avLst/>
              <a:gdLst>
                <a:gd name="T0" fmla="*/ 6873 w 6874"/>
                <a:gd name="T1" fmla="*/ 6027 h 6028"/>
                <a:gd name="T2" fmla="*/ 0 w 6874"/>
                <a:gd name="T3" fmla="*/ 6027 h 6028"/>
                <a:gd name="T4" fmla="*/ 0 w 6874"/>
                <a:gd name="T5" fmla="*/ 0 h 6028"/>
                <a:gd name="T6" fmla="*/ 6873 w 6874"/>
                <a:gd name="T7" fmla="*/ 0 h 6028"/>
                <a:gd name="T8" fmla="*/ 6873 w 6874"/>
                <a:gd name="T9" fmla="*/ 6027 h 6028"/>
                <a:gd name="T10" fmla="*/ 142 w 6874"/>
                <a:gd name="T11" fmla="*/ 5886 h 6028"/>
                <a:gd name="T12" fmla="*/ 6732 w 6874"/>
                <a:gd name="T13" fmla="*/ 5886 h 6028"/>
                <a:gd name="T14" fmla="*/ 6732 w 6874"/>
                <a:gd name="T15" fmla="*/ 142 h 6028"/>
                <a:gd name="T16" fmla="*/ 142 w 6874"/>
                <a:gd name="T17" fmla="*/ 142 h 6028"/>
                <a:gd name="T18" fmla="*/ 142 w 6874"/>
                <a:gd name="T19" fmla="*/ 5886 h 6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74" h="6028">
                  <a:moveTo>
                    <a:pt x="6873" y="6027"/>
                  </a:moveTo>
                  <a:lnTo>
                    <a:pt x="0" y="6027"/>
                  </a:lnTo>
                  <a:lnTo>
                    <a:pt x="0" y="0"/>
                  </a:lnTo>
                  <a:lnTo>
                    <a:pt x="6873" y="0"/>
                  </a:lnTo>
                  <a:lnTo>
                    <a:pt x="6873" y="6027"/>
                  </a:lnTo>
                  <a:close/>
                  <a:moveTo>
                    <a:pt x="142" y="5886"/>
                  </a:moveTo>
                  <a:lnTo>
                    <a:pt x="6732" y="5886"/>
                  </a:lnTo>
                  <a:lnTo>
                    <a:pt x="6732" y="142"/>
                  </a:lnTo>
                  <a:lnTo>
                    <a:pt x="142" y="142"/>
                  </a:lnTo>
                  <a:lnTo>
                    <a:pt x="142" y="5886"/>
                  </a:lnTo>
                  <a:close/>
                </a:path>
              </a:pathLst>
            </a:custGeom>
            <a:grpFill/>
            <a:ln w="0" cap="flat">
              <a:solidFill>
                <a:schemeClr val="accent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dirty="0"/>
            </a:p>
          </p:txBody>
        </p:sp>
        <p:sp>
          <p:nvSpPr>
            <p:cNvPr id="74" name="Freeform 6"/>
            <p:cNvSpPr>
              <a:spLocks noChangeArrowheads="1"/>
            </p:cNvSpPr>
            <p:nvPr/>
          </p:nvSpPr>
          <p:spPr bwMode="auto">
            <a:xfrm>
              <a:off x="10605535" y="4143742"/>
              <a:ext cx="2474912" cy="660400"/>
            </a:xfrm>
            <a:custGeom>
              <a:avLst/>
              <a:gdLst>
                <a:gd name="T0" fmla="*/ 6873 w 6874"/>
                <a:gd name="T1" fmla="*/ 1835 h 1836"/>
                <a:gd name="T2" fmla="*/ 0 w 6874"/>
                <a:gd name="T3" fmla="*/ 1835 h 1836"/>
                <a:gd name="T4" fmla="*/ 0 w 6874"/>
                <a:gd name="T5" fmla="*/ 0 h 1836"/>
                <a:gd name="T6" fmla="*/ 6873 w 6874"/>
                <a:gd name="T7" fmla="*/ 0 h 1836"/>
                <a:gd name="T8" fmla="*/ 6873 w 6874"/>
                <a:gd name="T9" fmla="*/ 1835 h 1836"/>
                <a:gd name="T10" fmla="*/ 142 w 6874"/>
                <a:gd name="T11" fmla="*/ 1694 h 1836"/>
                <a:gd name="T12" fmla="*/ 6732 w 6874"/>
                <a:gd name="T13" fmla="*/ 1694 h 1836"/>
                <a:gd name="T14" fmla="*/ 6732 w 6874"/>
                <a:gd name="T15" fmla="*/ 141 h 1836"/>
                <a:gd name="T16" fmla="*/ 142 w 6874"/>
                <a:gd name="T17" fmla="*/ 141 h 1836"/>
                <a:gd name="T18" fmla="*/ 142 w 6874"/>
                <a:gd name="T19" fmla="*/ 1694 h 1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74" h="1836">
                  <a:moveTo>
                    <a:pt x="6873" y="1835"/>
                  </a:moveTo>
                  <a:lnTo>
                    <a:pt x="0" y="1835"/>
                  </a:lnTo>
                  <a:lnTo>
                    <a:pt x="0" y="0"/>
                  </a:lnTo>
                  <a:lnTo>
                    <a:pt x="6873" y="0"/>
                  </a:lnTo>
                  <a:lnTo>
                    <a:pt x="6873" y="1835"/>
                  </a:lnTo>
                  <a:close/>
                  <a:moveTo>
                    <a:pt x="142" y="1694"/>
                  </a:moveTo>
                  <a:lnTo>
                    <a:pt x="6732" y="1694"/>
                  </a:lnTo>
                  <a:lnTo>
                    <a:pt x="6732" y="141"/>
                  </a:lnTo>
                  <a:lnTo>
                    <a:pt x="142" y="141"/>
                  </a:lnTo>
                  <a:lnTo>
                    <a:pt x="142" y="1694"/>
                  </a:lnTo>
                  <a:close/>
                </a:path>
              </a:pathLst>
            </a:custGeom>
            <a:grpFill/>
            <a:ln w="0" cap="flat">
              <a:solidFill>
                <a:schemeClr val="accent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dirty="0"/>
            </a:p>
          </p:txBody>
        </p:sp>
        <p:sp>
          <p:nvSpPr>
            <p:cNvPr id="75" name="Freeform 7"/>
            <p:cNvSpPr>
              <a:spLocks noChangeArrowheads="1"/>
            </p:cNvSpPr>
            <p:nvPr/>
          </p:nvSpPr>
          <p:spPr bwMode="auto">
            <a:xfrm>
              <a:off x="10770635" y="4327892"/>
              <a:ext cx="263525" cy="263525"/>
            </a:xfrm>
            <a:custGeom>
              <a:avLst/>
              <a:gdLst>
                <a:gd name="T0" fmla="*/ 371 w 734"/>
                <a:gd name="T1" fmla="*/ 732 h 733"/>
                <a:gd name="T2" fmla="*/ 230 w 734"/>
                <a:gd name="T3" fmla="*/ 705 h 733"/>
                <a:gd name="T4" fmla="*/ 115 w 734"/>
                <a:gd name="T5" fmla="*/ 626 h 733"/>
                <a:gd name="T6" fmla="*/ 36 w 734"/>
                <a:gd name="T7" fmla="*/ 511 h 733"/>
                <a:gd name="T8" fmla="*/ 0 w 734"/>
                <a:gd name="T9" fmla="*/ 370 h 733"/>
                <a:gd name="T10" fmla="*/ 9 w 734"/>
                <a:gd name="T11" fmla="*/ 291 h 733"/>
                <a:gd name="T12" fmla="*/ 62 w 734"/>
                <a:gd name="T13" fmla="*/ 158 h 733"/>
                <a:gd name="T14" fmla="*/ 168 w 734"/>
                <a:gd name="T15" fmla="*/ 61 h 733"/>
                <a:gd name="T16" fmla="*/ 300 w 734"/>
                <a:gd name="T17" fmla="*/ 8 h 733"/>
                <a:gd name="T18" fmla="*/ 371 w 734"/>
                <a:gd name="T19" fmla="*/ 0 h 733"/>
                <a:gd name="T20" fmla="*/ 512 w 734"/>
                <a:gd name="T21" fmla="*/ 26 h 733"/>
                <a:gd name="T22" fmla="*/ 627 w 734"/>
                <a:gd name="T23" fmla="*/ 105 h 733"/>
                <a:gd name="T24" fmla="*/ 706 w 734"/>
                <a:gd name="T25" fmla="*/ 220 h 733"/>
                <a:gd name="T26" fmla="*/ 733 w 734"/>
                <a:gd name="T27" fmla="*/ 370 h 733"/>
                <a:gd name="T28" fmla="*/ 733 w 734"/>
                <a:gd name="T29" fmla="*/ 441 h 733"/>
                <a:gd name="T30" fmla="*/ 671 w 734"/>
                <a:gd name="T31" fmla="*/ 573 h 733"/>
                <a:gd name="T32" fmla="*/ 574 w 734"/>
                <a:gd name="T33" fmla="*/ 670 h 733"/>
                <a:gd name="T34" fmla="*/ 441 w 734"/>
                <a:gd name="T35" fmla="*/ 723 h 733"/>
                <a:gd name="T36" fmla="*/ 371 w 734"/>
                <a:gd name="T37" fmla="*/ 141 h 733"/>
                <a:gd name="T38" fmla="*/ 327 w 734"/>
                <a:gd name="T39" fmla="*/ 150 h 733"/>
                <a:gd name="T40" fmla="*/ 247 w 734"/>
                <a:gd name="T41" fmla="*/ 185 h 733"/>
                <a:gd name="T42" fmla="*/ 186 w 734"/>
                <a:gd name="T43" fmla="*/ 238 h 733"/>
                <a:gd name="T44" fmla="*/ 150 w 734"/>
                <a:gd name="T45" fmla="*/ 317 h 733"/>
                <a:gd name="T46" fmla="*/ 141 w 734"/>
                <a:gd name="T47" fmla="*/ 370 h 733"/>
                <a:gd name="T48" fmla="*/ 159 w 734"/>
                <a:gd name="T49" fmla="*/ 450 h 733"/>
                <a:gd name="T50" fmla="*/ 212 w 734"/>
                <a:gd name="T51" fmla="*/ 529 h 733"/>
                <a:gd name="T52" fmla="*/ 283 w 734"/>
                <a:gd name="T53" fmla="*/ 573 h 733"/>
                <a:gd name="T54" fmla="*/ 371 w 734"/>
                <a:gd name="T55" fmla="*/ 591 h 733"/>
                <a:gd name="T56" fmla="*/ 415 w 734"/>
                <a:gd name="T57" fmla="*/ 582 h 733"/>
                <a:gd name="T58" fmla="*/ 494 w 734"/>
                <a:gd name="T59" fmla="*/ 555 h 733"/>
                <a:gd name="T60" fmla="*/ 556 w 734"/>
                <a:gd name="T61" fmla="*/ 494 h 733"/>
                <a:gd name="T62" fmla="*/ 591 w 734"/>
                <a:gd name="T63" fmla="*/ 414 h 733"/>
                <a:gd name="T64" fmla="*/ 591 w 734"/>
                <a:gd name="T65" fmla="*/ 370 h 733"/>
                <a:gd name="T66" fmla="*/ 574 w 734"/>
                <a:gd name="T67" fmla="*/ 282 h 733"/>
                <a:gd name="T68" fmla="*/ 530 w 734"/>
                <a:gd name="T69" fmla="*/ 211 h 733"/>
                <a:gd name="T70" fmla="*/ 459 w 734"/>
                <a:gd name="T71" fmla="*/ 158 h 733"/>
                <a:gd name="T72" fmla="*/ 371 w 734"/>
                <a:gd name="T73" fmla="*/ 141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34" h="733">
                  <a:moveTo>
                    <a:pt x="371" y="732"/>
                  </a:moveTo>
                  <a:lnTo>
                    <a:pt x="371" y="732"/>
                  </a:lnTo>
                  <a:lnTo>
                    <a:pt x="300" y="723"/>
                  </a:lnTo>
                  <a:lnTo>
                    <a:pt x="230" y="705"/>
                  </a:lnTo>
                  <a:lnTo>
                    <a:pt x="168" y="670"/>
                  </a:lnTo>
                  <a:lnTo>
                    <a:pt x="115" y="626"/>
                  </a:lnTo>
                  <a:lnTo>
                    <a:pt x="62" y="573"/>
                  </a:lnTo>
                  <a:lnTo>
                    <a:pt x="36" y="511"/>
                  </a:lnTo>
                  <a:lnTo>
                    <a:pt x="9" y="441"/>
                  </a:lnTo>
                  <a:lnTo>
                    <a:pt x="0" y="370"/>
                  </a:lnTo>
                  <a:lnTo>
                    <a:pt x="0" y="370"/>
                  </a:lnTo>
                  <a:lnTo>
                    <a:pt x="9" y="291"/>
                  </a:lnTo>
                  <a:lnTo>
                    <a:pt x="36" y="220"/>
                  </a:lnTo>
                  <a:lnTo>
                    <a:pt x="62" y="158"/>
                  </a:lnTo>
                  <a:lnTo>
                    <a:pt x="115" y="105"/>
                  </a:lnTo>
                  <a:lnTo>
                    <a:pt x="168" y="61"/>
                  </a:lnTo>
                  <a:lnTo>
                    <a:pt x="230" y="26"/>
                  </a:lnTo>
                  <a:lnTo>
                    <a:pt x="300" y="8"/>
                  </a:lnTo>
                  <a:lnTo>
                    <a:pt x="371" y="0"/>
                  </a:lnTo>
                  <a:lnTo>
                    <a:pt x="371" y="0"/>
                  </a:lnTo>
                  <a:lnTo>
                    <a:pt x="441" y="8"/>
                  </a:lnTo>
                  <a:lnTo>
                    <a:pt x="512" y="26"/>
                  </a:lnTo>
                  <a:lnTo>
                    <a:pt x="574" y="61"/>
                  </a:lnTo>
                  <a:lnTo>
                    <a:pt x="627" y="105"/>
                  </a:lnTo>
                  <a:lnTo>
                    <a:pt x="671" y="158"/>
                  </a:lnTo>
                  <a:lnTo>
                    <a:pt x="706" y="220"/>
                  </a:lnTo>
                  <a:lnTo>
                    <a:pt x="733" y="291"/>
                  </a:lnTo>
                  <a:lnTo>
                    <a:pt x="733" y="370"/>
                  </a:lnTo>
                  <a:lnTo>
                    <a:pt x="733" y="370"/>
                  </a:lnTo>
                  <a:lnTo>
                    <a:pt x="733" y="441"/>
                  </a:lnTo>
                  <a:lnTo>
                    <a:pt x="706" y="511"/>
                  </a:lnTo>
                  <a:lnTo>
                    <a:pt x="671" y="573"/>
                  </a:lnTo>
                  <a:lnTo>
                    <a:pt x="627" y="626"/>
                  </a:lnTo>
                  <a:lnTo>
                    <a:pt x="574" y="670"/>
                  </a:lnTo>
                  <a:lnTo>
                    <a:pt x="512" y="705"/>
                  </a:lnTo>
                  <a:lnTo>
                    <a:pt x="441" y="723"/>
                  </a:lnTo>
                  <a:lnTo>
                    <a:pt x="371" y="732"/>
                  </a:lnTo>
                  <a:close/>
                  <a:moveTo>
                    <a:pt x="371" y="141"/>
                  </a:moveTo>
                  <a:lnTo>
                    <a:pt x="371" y="141"/>
                  </a:lnTo>
                  <a:lnTo>
                    <a:pt x="327" y="150"/>
                  </a:lnTo>
                  <a:lnTo>
                    <a:pt x="283" y="158"/>
                  </a:lnTo>
                  <a:lnTo>
                    <a:pt x="247" y="185"/>
                  </a:lnTo>
                  <a:lnTo>
                    <a:pt x="212" y="211"/>
                  </a:lnTo>
                  <a:lnTo>
                    <a:pt x="186" y="238"/>
                  </a:lnTo>
                  <a:lnTo>
                    <a:pt x="159" y="282"/>
                  </a:lnTo>
                  <a:lnTo>
                    <a:pt x="150" y="317"/>
                  </a:lnTo>
                  <a:lnTo>
                    <a:pt x="141" y="370"/>
                  </a:lnTo>
                  <a:lnTo>
                    <a:pt x="141" y="370"/>
                  </a:lnTo>
                  <a:lnTo>
                    <a:pt x="150" y="414"/>
                  </a:lnTo>
                  <a:lnTo>
                    <a:pt x="159" y="450"/>
                  </a:lnTo>
                  <a:lnTo>
                    <a:pt x="186" y="494"/>
                  </a:lnTo>
                  <a:lnTo>
                    <a:pt x="212" y="529"/>
                  </a:lnTo>
                  <a:lnTo>
                    <a:pt x="247" y="555"/>
                  </a:lnTo>
                  <a:lnTo>
                    <a:pt x="283" y="573"/>
                  </a:lnTo>
                  <a:lnTo>
                    <a:pt x="327" y="582"/>
                  </a:lnTo>
                  <a:lnTo>
                    <a:pt x="371" y="591"/>
                  </a:lnTo>
                  <a:lnTo>
                    <a:pt x="371" y="591"/>
                  </a:lnTo>
                  <a:lnTo>
                    <a:pt x="415" y="582"/>
                  </a:lnTo>
                  <a:lnTo>
                    <a:pt x="459" y="573"/>
                  </a:lnTo>
                  <a:lnTo>
                    <a:pt x="494" y="555"/>
                  </a:lnTo>
                  <a:lnTo>
                    <a:pt x="530" y="529"/>
                  </a:lnTo>
                  <a:lnTo>
                    <a:pt x="556" y="494"/>
                  </a:lnTo>
                  <a:lnTo>
                    <a:pt x="574" y="450"/>
                  </a:lnTo>
                  <a:lnTo>
                    <a:pt x="591" y="414"/>
                  </a:lnTo>
                  <a:lnTo>
                    <a:pt x="591" y="370"/>
                  </a:lnTo>
                  <a:lnTo>
                    <a:pt x="591" y="370"/>
                  </a:lnTo>
                  <a:lnTo>
                    <a:pt x="591" y="317"/>
                  </a:lnTo>
                  <a:lnTo>
                    <a:pt x="574" y="282"/>
                  </a:lnTo>
                  <a:lnTo>
                    <a:pt x="556" y="238"/>
                  </a:lnTo>
                  <a:lnTo>
                    <a:pt x="530" y="211"/>
                  </a:lnTo>
                  <a:lnTo>
                    <a:pt x="494" y="185"/>
                  </a:lnTo>
                  <a:lnTo>
                    <a:pt x="459" y="158"/>
                  </a:lnTo>
                  <a:lnTo>
                    <a:pt x="415" y="150"/>
                  </a:lnTo>
                  <a:lnTo>
                    <a:pt x="371" y="141"/>
                  </a:lnTo>
                  <a:close/>
                </a:path>
              </a:pathLst>
            </a:custGeom>
            <a:grpFill/>
            <a:ln w="0" cap="flat">
              <a:solidFill>
                <a:schemeClr val="accent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dirty="0"/>
            </a:p>
          </p:txBody>
        </p:sp>
        <p:sp>
          <p:nvSpPr>
            <p:cNvPr id="76" name="Freeform 8"/>
            <p:cNvSpPr>
              <a:spLocks noChangeArrowheads="1"/>
            </p:cNvSpPr>
            <p:nvPr/>
          </p:nvSpPr>
          <p:spPr bwMode="auto">
            <a:xfrm>
              <a:off x="11107185" y="5201017"/>
              <a:ext cx="1471612" cy="1468437"/>
            </a:xfrm>
            <a:custGeom>
              <a:avLst/>
              <a:gdLst>
                <a:gd name="T0" fmla="*/ 1941 w 4086"/>
                <a:gd name="T1" fmla="*/ 4077 h 4078"/>
                <a:gd name="T2" fmla="*/ 1439 w 4086"/>
                <a:gd name="T3" fmla="*/ 3988 h 4078"/>
                <a:gd name="T4" fmla="*/ 900 w 4086"/>
                <a:gd name="T5" fmla="*/ 3732 h 4078"/>
                <a:gd name="T6" fmla="*/ 468 w 4086"/>
                <a:gd name="T7" fmla="*/ 3335 h 4078"/>
                <a:gd name="T8" fmla="*/ 168 w 4086"/>
                <a:gd name="T9" fmla="*/ 2832 h 4078"/>
                <a:gd name="T10" fmla="*/ 18 w 4086"/>
                <a:gd name="T11" fmla="*/ 2250 h 4078"/>
                <a:gd name="T12" fmla="*/ 0 w 4086"/>
                <a:gd name="T13" fmla="*/ 2038 h 4078"/>
                <a:gd name="T14" fmla="*/ 45 w 4086"/>
                <a:gd name="T15" fmla="*/ 1632 h 4078"/>
                <a:gd name="T16" fmla="*/ 247 w 4086"/>
                <a:gd name="T17" fmla="*/ 1068 h 4078"/>
                <a:gd name="T18" fmla="*/ 600 w 4086"/>
                <a:gd name="T19" fmla="*/ 600 h 4078"/>
                <a:gd name="T20" fmla="*/ 1068 w 4086"/>
                <a:gd name="T21" fmla="*/ 247 h 4078"/>
                <a:gd name="T22" fmla="*/ 1633 w 4086"/>
                <a:gd name="T23" fmla="*/ 44 h 4078"/>
                <a:gd name="T24" fmla="*/ 2038 w 4086"/>
                <a:gd name="T25" fmla="*/ 0 h 4078"/>
                <a:gd name="T26" fmla="*/ 2250 w 4086"/>
                <a:gd name="T27" fmla="*/ 9 h 4078"/>
                <a:gd name="T28" fmla="*/ 2833 w 4086"/>
                <a:gd name="T29" fmla="*/ 159 h 4078"/>
                <a:gd name="T30" fmla="*/ 3335 w 4086"/>
                <a:gd name="T31" fmla="*/ 468 h 4078"/>
                <a:gd name="T32" fmla="*/ 3732 w 4086"/>
                <a:gd name="T33" fmla="*/ 900 h 4078"/>
                <a:gd name="T34" fmla="*/ 3988 w 4086"/>
                <a:gd name="T35" fmla="*/ 1429 h 4078"/>
                <a:gd name="T36" fmla="*/ 4077 w 4086"/>
                <a:gd name="T37" fmla="*/ 1932 h 4078"/>
                <a:gd name="T38" fmla="*/ 4077 w 4086"/>
                <a:gd name="T39" fmla="*/ 2144 h 4078"/>
                <a:gd name="T40" fmla="*/ 3988 w 4086"/>
                <a:gd name="T41" fmla="*/ 2647 h 4078"/>
                <a:gd name="T42" fmla="*/ 3732 w 4086"/>
                <a:gd name="T43" fmla="*/ 3177 h 4078"/>
                <a:gd name="T44" fmla="*/ 3335 w 4086"/>
                <a:gd name="T45" fmla="*/ 3609 h 4078"/>
                <a:gd name="T46" fmla="*/ 2833 w 4086"/>
                <a:gd name="T47" fmla="*/ 3918 h 4078"/>
                <a:gd name="T48" fmla="*/ 2250 w 4086"/>
                <a:gd name="T49" fmla="*/ 4068 h 4078"/>
                <a:gd name="T50" fmla="*/ 2038 w 4086"/>
                <a:gd name="T51" fmla="*/ 141 h 4078"/>
                <a:gd name="T52" fmla="*/ 1659 w 4086"/>
                <a:gd name="T53" fmla="*/ 177 h 4078"/>
                <a:gd name="T54" fmla="*/ 1139 w 4086"/>
                <a:gd name="T55" fmla="*/ 371 h 4078"/>
                <a:gd name="T56" fmla="*/ 697 w 4086"/>
                <a:gd name="T57" fmla="*/ 697 h 4078"/>
                <a:gd name="T58" fmla="*/ 371 w 4086"/>
                <a:gd name="T59" fmla="*/ 1138 h 4078"/>
                <a:gd name="T60" fmla="*/ 186 w 4086"/>
                <a:gd name="T61" fmla="*/ 1659 h 4078"/>
                <a:gd name="T62" fmla="*/ 142 w 4086"/>
                <a:gd name="T63" fmla="*/ 2038 h 4078"/>
                <a:gd name="T64" fmla="*/ 230 w 4086"/>
                <a:gd name="T65" fmla="*/ 2603 h 4078"/>
                <a:gd name="T66" fmla="*/ 468 w 4086"/>
                <a:gd name="T67" fmla="*/ 3097 h 4078"/>
                <a:gd name="T68" fmla="*/ 839 w 4086"/>
                <a:gd name="T69" fmla="*/ 3503 h 4078"/>
                <a:gd name="T70" fmla="*/ 1306 w 4086"/>
                <a:gd name="T71" fmla="*/ 3785 h 4078"/>
                <a:gd name="T72" fmla="*/ 1853 w 4086"/>
                <a:gd name="T73" fmla="*/ 3927 h 4078"/>
                <a:gd name="T74" fmla="*/ 2233 w 4086"/>
                <a:gd name="T75" fmla="*/ 3927 h 4078"/>
                <a:gd name="T76" fmla="*/ 2780 w 4086"/>
                <a:gd name="T77" fmla="*/ 3785 h 4078"/>
                <a:gd name="T78" fmla="*/ 3247 w 4086"/>
                <a:gd name="T79" fmla="*/ 3503 h 4078"/>
                <a:gd name="T80" fmla="*/ 3618 w 4086"/>
                <a:gd name="T81" fmla="*/ 3097 h 4078"/>
                <a:gd name="T82" fmla="*/ 3856 w 4086"/>
                <a:gd name="T83" fmla="*/ 2603 h 4078"/>
                <a:gd name="T84" fmla="*/ 3944 w 4086"/>
                <a:gd name="T85" fmla="*/ 2038 h 4078"/>
                <a:gd name="T86" fmla="*/ 3900 w 4086"/>
                <a:gd name="T87" fmla="*/ 1659 h 4078"/>
                <a:gd name="T88" fmla="*/ 3715 w 4086"/>
                <a:gd name="T89" fmla="*/ 1138 h 4078"/>
                <a:gd name="T90" fmla="*/ 3380 w 4086"/>
                <a:gd name="T91" fmla="*/ 697 h 4078"/>
                <a:gd name="T92" fmla="*/ 2947 w 4086"/>
                <a:gd name="T93" fmla="*/ 371 h 4078"/>
                <a:gd name="T94" fmla="*/ 2427 w 4086"/>
                <a:gd name="T95" fmla="*/ 177 h 4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086" h="4078">
                  <a:moveTo>
                    <a:pt x="2038" y="4077"/>
                  </a:moveTo>
                  <a:lnTo>
                    <a:pt x="2038" y="4077"/>
                  </a:lnTo>
                  <a:lnTo>
                    <a:pt x="1941" y="4077"/>
                  </a:lnTo>
                  <a:lnTo>
                    <a:pt x="1836" y="4068"/>
                  </a:lnTo>
                  <a:lnTo>
                    <a:pt x="1633" y="4041"/>
                  </a:lnTo>
                  <a:lnTo>
                    <a:pt x="1439" y="3988"/>
                  </a:lnTo>
                  <a:lnTo>
                    <a:pt x="1253" y="3918"/>
                  </a:lnTo>
                  <a:lnTo>
                    <a:pt x="1068" y="3830"/>
                  </a:lnTo>
                  <a:lnTo>
                    <a:pt x="900" y="3732"/>
                  </a:lnTo>
                  <a:lnTo>
                    <a:pt x="750" y="3609"/>
                  </a:lnTo>
                  <a:lnTo>
                    <a:pt x="600" y="3477"/>
                  </a:lnTo>
                  <a:lnTo>
                    <a:pt x="468" y="3335"/>
                  </a:lnTo>
                  <a:lnTo>
                    <a:pt x="353" y="3177"/>
                  </a:lnTo>
                  <a:lnTo>
                    <a:pt x="247" y="3009"/>
                  </a:lnTo>
                  <a:lnTo>
                    <a:pt x="168" y="2832"/>
                  </a:lnTo>
                  <a:lnTo>
                    <a:pt x="97" y="2647"/>
                  </a:lnTo>
                  <a:lnTo>
                    <a:pt x="45" y="2453"/>
                  </a:lnTo>
                  <a:lnTo>
                    <a:pt x="18" y="2250"/>
                  </a:lnTo>
                  <a:lnTo>
                    <a:pt x="9" y="2144"/>
                  </a:lnTo>
                  <a:lnTo>
                    <a:pt x="0" y="2038"/>
                  </a:lnTo>
                  <a:lnTo>
                    <a:pt x="0" y="2038"/>
                  </a:lnTo>
                  <a:lnTo>
                    <a:pt x="9" y="1932"/>
                  </a:lnTo>
                  <a:lnTo>
                    <a:pt x="18" y="1835"/>
                  </a:lnTo>
                  <a:lnTo>
                    <a:pt x="45" y="1632"/>
                  </a:lnTo>
                  <a:lnTo>
                    <a:pt x="97" y="1429"/>
                  </a:lnTo>
                  <a:lnTo>
                    <a:pt x="168" y="1244"/>
                  </a:lnTo>
                  <a:lnTo>
                    <a:pt x="247" y="1068"/>
                  </a:lnTo>
                  <a:lnTo>
                    <a:pt x="353" y="900"/>
                  </a:lnTo>
                  <a:lnTo>
                    <a:pt x="468" y="741"/>
                  </a:lnTo>
                  <a:lnTo>
                    <a:pt x="600" y="600"/>
                  </a:lnTo>
                  <a:lnTo>
                    <a:pt x="750" y="468"/>
                  </a:lnTo>
                  <a:lnTo>
                    <a:pt x="900" y="344"/>
                  </a:lnTo>
                  <a:lnTo>
                    <a:pt x="1068" y="247"/>
                  </a:lnTo>
                  <a:lnTo>
                    <a:pt x="1253" y="159"/>
                  </a:lnTo>
                  <a:lnTo>
                    <a:pt x="1439" y="88"/>
                  </a:lnTo>
                  <a:lnTo>
                    <a:pt x="1633" y="44"/>
                  </a:lnTo>
                  <a:lnTo>
                    <a:pt x="1836" y="9"/>
                  </a:lnTo>
                  <a:lnTo>
                    <a:pt x="1941" y="0"/>
                  </a:lnTo>
                  <a:lnTo>
                    <a:pt x="2038" y="0"/>
                  </a:lnTo>
                  <a:lnTo>
                    <a:pt x="2038" y="0"/>
                  </a:lnTo>
                  <a:lnTo>
                    <a:pt x="2144" y="0"/>
                  </a:lnTo>
                  <a:lnTo>
                    <a:pt x="2250" y="9"/>
                  </a:lnTo>
                  <a:lnTo>
                    <a:pt x="2453" y="44"/>
                  </a:lnTo>
                  <a:lnTo>
                    <a:pt x="2647" y="88"/>
                  </a:lnTo>
                  <a:lnTo>
                    <a:pt x="2833" y="159"/>
                  </a:lnTo>
                  <a:lnTo>
                    <a:pt x="3018" y="247"/>
                  </a:lnTo>
                  <a:lnTo>
                    <a:pt x="3185" y="344"/>
                  </a:lnTo>
                  <a:lnTo>
                    <a:pt x="3335" y="468"/>
                  </a:lnTo>
                  <a:lnTo>
                    <a:pt x="3485" y="600"/>
                  </a:lnTo>
                  <a:lnTo>
                    <a:pt x="3618" y="741"/>
                  </a:lnTo>
                  <a:lnTo>
                    <a:pt x="3732" y="900"/>
                  </a:lnTo>
                  <a:lnTo>
                    <a:pt x="3838" y="1068"/>
                  </a:lnTo>
                  <a:lnTo>
                    <a:pt x="3918" y="1244"/>
                  </a:lnTo>
                  <a:lnTo>
                    <a:pt x="3988" y="1429"/>
                  </a:lnTo>
                  <a:lnTo>
                    <a:pt x="4041" y="1632"/>
                  </a:lnTo>
                  <a:lnTo>
                    <a:pt x="4068" y="1835"/>
                  </a:lnTo>
                  <a:lnTo>
                    <a:pt x="4077" y="1932"/>
                  </a:lnTo>
                  <a:lnTo>
                    <a:pt x="4085" y="2038"/>
                  </a:lnTo>
                  <a:lnTo>
                    <a:pt x="4085" y="2038"/>
                  </a:lnTo>
                  <a:lnTo>
                    <a:pt x="4077" y="2144"/>
                  </a:lnTo>
                  <a:lnTo>
                    <a:pt x="4068" y="2250"/>
                  </a:lnTo>
                  <a:lnTo>
                    <a:pt x="4041" y="2453"/>
                  </a:lnTo>
                  <a:lnTo>
                    <a:pt x="3988" y="2647"/>
                  </a:lnTo>
                  <a:lnTo>
                    <a:pt x="3918" y="2832"/>
                  </a:lnTo>
                  <a:lnTo>
                    <a:pt x="3838" y="3009"/>
                  </a:lnTo>
                  <a:lnTo>
                    <a:pt x="3732" y="3177"/>
                  </a:lnTo>
                  <a:lnTo>
                    <a:pt x="3618" y="3335"/>
                  </a:lnTo>
                  <a:lnTo>
                    <a:pt x="3485" y="3477"/>
                  </a:lnTo>
                  <a:lnTo>
                    <a:pt x="3335" y="3609"/>
                  </a:lnTo>
                  <a:lnTo>
                    <a:pt x="3185" y="3732"/>
                  </a:lnTo>
                  <a:lnTo>
                    <a:pt x="3018" y="3830"/>
                  </a:lnTo>
                  <a:lnTo>
                    <a:pt x="2833" y="3918"/>
                  </a:lnTo>
                  <a:lnTo>
                    <a:pt x="2647" y="3988"/>
                  </a:lnTo>
                  <a:lnTo>
                    <a:pt x="2453" y="4041"/>
                  </a:lnTo>
                  <a:lnTo>
                    <a:pt x="2250" y="4068"/>
                  </a:lnTo>
                  <a:lnTo>
                    <a:pt x="2144" y="4077"/>
                  </a:lnTo>
                  <a:lnTo>
                    <a:pt x="2038" y="4077"/>
                  </a:lnTo>
                  <a:close/>
                  <a:moveTo>
                    <a:pt x="2038" y="141"/>
                  </a:moveTo>
                  <a:lnTo>
                    <a:pt x="2038" y="141"/>
                  </a:lnTo>
                  <a:lnTo>
                    <a:pt x="1853" y="150"/>
                  </a:lnTo>
                  <a:lnTo>
                    <a:pt x="1659" y="177"/>
                  </a:lnTo>
                  <a:lnTo>
                    <a:pt x="1483" y="229"/>
                  </a:lnTo>
                  <a:lnTo>
                    <a:pt x="1306" y="291"/>
                  </a:lnTo>
                  <a:lnTo>
                    <a:pt x="1139" y="371"/>
                  </a:lnTo>
                  <a:lnTo>
                    <a:pt x="980" y="468"/>
                  </a:lnTo>
                  <a:lnTo>
                    <a:pt x="839" y="574"/>
                  </a:lnTo>
                  <a:lnTo>
                    <a:pt x="697" y="697"/>
                  </a:lnTo>
                  <a:lnTo>
                    <a:pt x="583" y="829"/>
                  </a:lnTo>
                  <a:lnTo>
                    <a:pt x="468" y="979"/>
                  </a:lnTo>
                  <a:lnTo>
                    <a:pt x="371" y="1138"/>
                  </a:lnTo>
                  <a:lnTo>
                    <a:pt x="292" y="1297"/>
                  </a:lnTo>
                  <a:lnTo>
                    <a:pt x="230" y="1474"/>
                  </a:lnTo>
                  <a:lnTo>
                    <a:pt x="186" y="1659"/>
                  </a:lnTo>
                  <a:lnTo>
                    <a:pt x="159" y="1844"/>
                  </a:lnTo>
                  <a:lnTo>
                    <a:pt x="142" y="2038"/>
                  </a:lnTo>
                  <a:lnTo>
                    <a:pt x="142" y="2038"/>
                  </a:lnTo>
                  <a:lnTo>
                    <a:pt x="159" y="2232"/>
                  </a:lnTo>
                  <a:lnTo>
                    <a:pt x="186" y="2418"/>
                  </a:lnTo>
                  <a:lnTo>
                    <a:pt x="230" y="2603"/>
                  </a:lnTo>
                  <a:lnTo>
                    <a:pt x="292" y="2779"/>
                  </a:lnTo>
                  <a:lnTo>
                    <a:pt x="371" y="2947"/>
                  </a:lnTo>
                  <a:lnTo>
                    <a:pt x="468" y="3097"/>
                  </a:lnTo>
                  <a:lnTo>
                    <a:pt x="583" y="3247"/>
                  </a:lnTo>
                  <a:lnTo>
                    <a:pt x="697" y="3380"/>
                  </a:lnTo>
                  <a:lnTo>
                    <a:pt x="839" y="3503"/>
                  </a:lnTo>
                  <a:lnTo>
                    <a:pt x="980" y="3609"/>
                  </a:lnTo>
                  <a:lnTo>
                    <a:pt x="1139" y="3706"/>
                  </a:lnTo>
                  <a:lnTo>
                    <a:pt x="1306" y="3785"/>
                  </a:lnTo>
                  <a:lnTo>
                    <a:pt x="1483" y="3856"/>
                  </a:lnTo>
                  <a:lnTo>
                    <a:pt x="1659" y="3900"/>
                  </a:lnTo>
                  <a:lnTo>
                    <a:pt x="1853" y="3927"/>
                  </a:lnTo>
                  <a:lnTo>
                    <a:pt x="2038" y="3935"/>
                  </a:lnTo>
                  <a:lnTo>
                    <a:pt x="2038" y="3935"/>
                  </a:lnTo>
                  <a:lnTo>
                    <a:pt x="2233" y="3927"/>
                  </a:lnTo>
                  <a:lnTo>
                    <a:pt x="2427" y="3900"/>
                  </a:lnTo>
                  <a:lnTo>
                    <a:pt x="2603" y="3856"/>
                  </a:lnTo>
                  <a:lnTo>
                    <a:pt x="2780" y="3785"/>
                  </a:lnTo>
                  <a:lnTo>
                    <a:pt x="2947" y="3706"/>
                  </a:lnTo>
                  <a:lnTo>
                    <a:pt x="3106" y="3609"/>
                  </a:lnTo>
                  <a:lnTo>
                    <a:pt x="3247" y="3503"/>
                  </a:lnTo>
                  <a:lnTo>
                    <a:pt x="3380" y="3380"/>
                  </a:lnTo>
                  <a:lnTo>
                    <a:pt x="3503" y="3247"/>
                  </a:lnTo>
                  <a:lnTo>
                    <a:pt x="3618" y="3097"/>
                  </a:lnTo>
                  <a:lnTo>
                    <a:pt x="3715" y="2947"/>
                  </a:lnTo>
                  <a:lnTo>
                    <a:pt x="3794" y="2779"/>
                  </a:lnTo>
                  <a:lnTo>
                    <a:pt x="3856" y="2603"/>
                  </a:lnTo>
                  <a:lnTo>
                    <a:pt x="3900" y="2418"/>
                  </a:lnTo>
                  <a:lnTo>
                    <a:pt x="3927" y="2232"/>
                  </a:lnTo>
                  <a:lnTo>
                    <a:pt x="3944" y="2038"/>
                  </a:lnTo>
                  <a:lnTo>
                    <a:pt x="3944" y="2038"/>
                  </a:lnTo>
                  <a:lnTo>
                    <a:pt x="3927" y="1844"/>
                  </a:lnTo>
                  <a:lnTo>
                    <a:pt x="3900" y="1659"/>
                  </a:lnTo>
                  <a:lnTo>
                    <a:pt x="3856" y="1474"/>
                  </a:lnTo>
                  <a:lnTo>
                    <a:pt x="3794" y="1297"/>
                  </a:lnTo>
                  <a:lnTo>
                    <a:pt x="3715" y="1138"/>
                  </a:lnTo>
                  <a:lnTo>
                    <a:pt x="3618" y="979"/>
                  </a:lnTo>
                  <a:lnTo>
                    <a:pt x="3503" y="829"/>
                  </a:lnTo>
                  <a:lnTo>
                    <a:pt x="3380" y="697"/>
                  </a:lnTo>
                  <a:lnTo>
                    <a:pt x="3247" y="574"/>
                  </a:lnTo>
                  <a:lnTo>
                    <a:pt x="3106" y="468"/>
                  </a:lnTo>
                  <a:lnTo>
                    <a:pt x="2947" y="371"/>
                  </a:lnTo>
                  <a:lnTo>
                    <a:pt x="2780" y="291"/>
                  </a:lnTo>
                  <a:lnTo>
                    <a:pt x="2603" y="229"/>
                  </a:lnTo>
                  <a:lnTo>
                    <a:pt x="2427" y="177"/>
                  </a:lnTo>
                  <a:lnTo>
                    <a:pt x="2233" y="150"/>
                  </a:lnTo>
                  <a:lnTo>
                    <a:pt x="2038" y="141"/>
                  </a:lnTo>
                  <a:close/>
                </a:path>
              </a:pathLst>
            </a:custGeom>
            <a:grpFill/>
            <a:ln w="0" cap="flat">
              <a:solidFill>
                <a:schemeClr val="accent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dirty="0"/>
            </a:p>
          </p:txBody>
        </p:sp>
        <p:sp>
          <p:nvSpPr>
            <p:cNvPr id="77" name="Freeform 9"/>
            <p:cNvSpPr>
              <a:spLocks noChangeArrowheads="1"/>
            </p:cNvSpPr>
            <p:nvPr/>
          </p:nvSpPr>
          <p:spPr bwMode="auto">
            <a:xfrm>
              <a:off x="11211960" y="5302617"/>
              <a:ext cx="1260475" cy="1265237"/>
            </a:xfrm>
            <a:custGeom>
              <a:avLst/>
              <a:gdLst>
                <a:gd name="T0" fmla="*/ 1570 w 3503"/>
                <a:gd name="T1" fmla="*/ 3503 h 3513"/>
                <a:gd name="T2" fmla="*/ 1067 w 3503"/>
                <a:gd name="T3" fmla="*/ 3371 h 3513"/>
                <a:gd name="T4" fmla="*/ 635 w 3503"/>
                <a:gd name="T5" fmla="*/ 3106 h 3513"/>
                <a:gd name="T6" fmla="*/ 300 w 3503"/>
                <a:gd name="T7" fmla="*/ 2736 h 3513"/>
                <a:gd name="T8" fmla="*/ 79 w 3503"/>
                <a:gd name="T9" fmla="*/ 2277 h 3513"/>
                <a:gd name="T10" fmla="*/ 0 w 3503"/>
                <a:gd name="T11" fmla="*/ 1756 h 3513"/>
                <a:gd name="T12" fmla="*/ 35 w 3503"/>
                <a:gd name="T13" fmla="*/ 1403 h 3513"/>
                <a:gd name="T14" fmla="*/ 211 w 3503"/>
                <a:gd name="T15" fmla="*/ 918 h 3513"/>
                <a:gd name="T16" fmla="*/ 511 w 3503"/>
                <a:gd name="T17" fmla="*/ 521 h 3513"/>
                <a:gd name="T18" fmla="*/ 917 w 3503"/>
                <a:gd name="T19" fmla="*/ 212 h 3513"/>
                <a:gd name="T20" fmla="*/ 1394 w 3503"/>
                <a:gd name="T21" fmla="*/ 36 h 3513"/>
                <a:gd name="T22" fmla="*/ 1746 w 3503"/>
                <a:gd name="T23" fmla="*/ 0 h 3513"/>
                <a:gd name="T24" fmla="*/ 2267 w 3503"/>
                <a:gd name="T25" fmla="*/ 80 h 3513"/>
                <a:gd name="T26" fmla="*/ 2726 w 3503"/>
                <a:gd name="T27" fmla="*/ 300 h 3513"/>
                <a:gd name="T28" fmla="*/ 3105 w 3503"/>
                <a:gd name="T29" fmla="*/ 645 h 3513"/>
                <a:gd name="T30" fmla="*/ 3370 w 3503"/>
                <a:gd name="T31" fmla="*/ 1077 h 3513"/>
                <a:gd name="T32" fmla="*/ 3493 w 3503"/>
                <a:gd name="T33" fmla="*/ 1580 h 3513"/>
                <a:gd name="T34" fmla="*/ 3493 w 3503"/>
                <a:gd name="T35" fmla="*/ 1933 h 3513"/>
                <a:gd name="T36" fmla="*/ 3370 w 3503"/>
                <a:gd name="T37" fmla="*/ 2436 h 3513"/>
                <a:gd name="T38" fmla="*/ 3105 w 3503"/>
                <a:gd name="T39" fmla="*/ 2868 h 3513"/>
                <a:gd name="T40" fmla="*/ 2726 w 3503"/>
                <a:gd name="T41" fmla="*/ 3212 h 3513"/>
                <a:gd name="T42" fmla="*/ 2267 w 3503"/>
                <a:gd name="T43" fmla="*/ 3433 h 3513"/>
                <a:gd name="T44" fmla="*/ 1746 w 3503"/>
                <a:gd name="T45" fmla="*/ 3512 h 3513"/>
                <a:gd name="T46" fmla="*/ 1588 w 3503"/>
                <a:gd name="T47" fmla="*/ 150 h 3513"/>
                <a:gd name="T48" fmla="*/ 1120 w 3503"/>
                <a:gd name="T49" fmla="*/ 274 h 3513"/>
                <a:gd name="T50" fmla="*/ 723 w 3503"/>
                <a:gd name="T51" fmla="*/ 512 h 3513"/>
                <a:gd name="T52" fmla="*/ 414 w 3503"/>
                <a:gd name="T53" fmla="*/ 856 h 3513"/>
                <a:gd name="T54" fmla="*/ 211 w 3503"/>
                <a:gd name="T55" fmla="*/ 1280 h 3513"/>
                <a:gd name="T56" fmla="*/ 141 w 3503"/>
                <a:gd name="T57" fmla="*/ 1756 h 3513"/>
                <a:gd name="T58" fmla="*/ 176 w 3503"/>
                <a:gd name="T59" fmla="*/ 2083 h 3513"/>
                <a:gd name="T60" fmla="*/ 335 w 3503"/>
                <a:gd name="T61" fmla="*/ 2524 h 3513"/>
                <a:gd name="T62" fmla="*/ 608 w 3503"/>
                <a:gd name="T63" fmla="*/ 2895 h 3513"/>
                <a:gd name="T64" fmla="*/ 988 w 3503"/>
                <a:gd name="T65" fmla="*/ 3177 h 3513"/>
                <a:gd name="T66" fmla="*/ 1429 w 3503"/>
                <a:gd name="T67" fmla="*/ 3336 h 3513"/>
                <a:gd name="T68" fmla="*/ 1746 w 3503"/>
                <a:gd name="T69" fmla="*/ 3371 h 3513"/>
                <a:gd name="T70" fmla="*/ 2232 w 3503"/>
                <a:gd name="T71" fmla="*/ 3292 h 3513"/>
                <a:gd name="T72" fmla="*/ 2655 w 3503"/>
                <a:gd name="T73" fmla="*/ 3089 h 3513"/>
                <a:gd name="T74" fmla="*/ 2990 w 3503"/>
                <a:gd name="T75" fmla="*/ 2780 h 3513"/>
                <a:gd name="T76" fmla="*/ 3238 w 3503"/>
                <a:gd name="T77" fmla="*/ 2383 h 3513"/>
                <a:gd name="T78" fmla="*/ 3352 w 3503"/>
                <a:gd name="T79" fmla="*/ 1924 h 3513"/>
                <a:gd name="T80" fmla="*/ 3352 w 3503"/>
                <a:gd name="T81" fmla="*/ 1589 h 3513"/>
                <a:gd name="T82" fmla="*/ 3238 w 3503"/>
                <a:gd name="T83" fmla="*/ 1130 h 3513"/>
                <a:gd name="T84" fmla="*/ 2990 w 3503"/>
                <a:gd name="T85" fmla="*/ 733 h 3513"/>
                <a:gd name="T86" fmla="*/ 2655 w 3503"/>
                <a:gd name="T87" fmla="*/ 424 h 3513"/>
                <a:gd name="T88" fmla="*/ 2232 w 3503"/>
                <a:gd name="T89" fmla="*/ 221 h 3513"/>
                <a:gd name="T90" fmla="*/ 1746 w 3503"/>
                <a:gd name="T91" fmla="*/ 150 h 3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503" h="3513">
                  <a:moveTo>
                    <a:pt x="1746" y="3512"/>
                  </a:moveTo>
                  <a:lnTo>
                    <a:pt x="1746" y="3512"/>
                  </a:lnTo>
                  <a:lnTo>
                    <a:pt x="1570" y="3503"/>
                  </a:lnTo>
                  <a:lnTo>
                    <a:pt x="1394" y="3477"/>
                  </a:lnTo>
                  <a:lnTo>
                    <a:pt x="1226" y="3433"/>
                  </a:lnTo>
                  <a:lnTo>
                    <a:pt x="1067" y="3371"/>
                  </a:lnTo>
                  <a:lnTo>
                    <a:pt x="917" y="3300"/>
                  </a:lnTo>
                  <a:lnTo>
                    <a:pt x="767" y="3212"/>
                  </a:lnTo>
                  <a:lnTo>
                    <a:pt x="635" y="3106"/>
                  </a:lnTo>
                  <a:lnTo>
                    <a:pt x="511" y="3000"/>
                  </a:lnTo>
                  <a:lnTo>
                    <a:pt x="397" y="2868"/>
                  </a:lnTo>
                  <a:lnTo>
                    <a:pt x="300" y="2736"/>
                  </a:lnTo>
                  <a:lnTo>
                    <a:pt x="211" y="2595"/>
                  </a:lnTo>
                  <a:lnTo>
                    <a:pt x="132" y="2436"/>
                  </a:lnTo>
                  <a:lnTo>
                    <a:pt x="79" y="2277"/>
                  </a:lnTo>
                  <a:lnTo>
                    <a:pt x="35" y="2109"/>
                  </a:lnTo>
                  <a:lnTo>
                    <a:pt x="8" y="1933"/>
                  </a:lnTo>
                  <a:lnTo>
                    <a:pt x="0" y="1756"/>
                  </a:lnTo>
                  <a:lnTo>
                    <a:pt x="0" y="1756"/>
                  </a:lnTo>
                  <a:lnTo>
                    <a:pt x="8" y="1580"/>
                  </a:lnTo>
                  <a:lnTo>
                    <a:pt x="35" y="1403"/>
                  </a:lnTo>
                  <a:lnTo>
                    <a:pt x="79" y="1236"/>
                  </a:lnTo>
                  <a:lnTo>
                    <a:pt x="132" y="1077"/>
                  </a:lnTo>
                  <a:lnTo>
                    <a:pt x="211" y="918"/>
                  </a:lnTo>
                  <a:lnTo>
                    <a:pt x="300" y="777"/>
                  </a:lnTo>
                  <a:lnTo>
                    <a:pt x="397" y="645"/>
                  </a:lnTo>
                  <a:lnTo>
                    <a:pt x="511" y="521"/>
                  </a:lnTo>
                  <a:lnTo>
                    <a:pt x="635" y="406"/>
                  </a:lnTo>
                  <a:lnTo>
                    <a:pt x="767" y="300"/>
                  </a:lnTo>
                  <a:lnTo>
                    <a:pt x="917" y="212"/>
                  </a:lnTo>
                  <a:lnTo>
                    <a:pt x="1067" y="142"/>
                  </a:lnTo>
                  <a:lnTo>
                    <a:pt x="1226" y="80"/>
                  </a:lnTo>
                  <a:lnTo>
                    <a:pt x="1394" y="36"/>
                  </a:lnTo>
                  <a:lnTo>
                    <a:pt x="1570" y="9"/>
                  </a:lnTo>
                  <a:lnTo>
                    <a:pt x="1746" y="0"/>
                  </a:lnTo>
                  <a:lnTo>
                    <a:pt x="1746" y="0"/>
                  </a:lnTo>
                  <a:lnTo>
                    <a:pt x="1932" y="9"/>
                  </a:lnTo>
                  <a:lnTo>
                    <a:pt x="2099" y="36"/>
                  </a:lnTo>
                  <a:lnTo>
                    <a:pt x="2267" y="80"/>
                  </a:lnTo>
                  <a:lnTo>
                    <a:pt x="2435" y="142"/>
                  </a:lnTo>
                  <a:lnTo>
                    <a:pt x="2585" y="212"/>
                  </a:lnTo>
                  <a:lnTo>
                    <a:pt x="2726" y="300"/>
                  </a:lnTo>
                  <a:lnTo>
                    <a:pt x="2867" y="406"/>
                  </a:lnTo>
                  <a:lnTo>
                    <a:pt x="2990" y="521"/>
                  </a:lnTo>
                  <a:lnTo>
                    <a:pt x="3105" y="645"/>
                  </a:lnTo>
                  <a:lnTo>
                    <a:pt x="3202" y="777"/>
                  </a:lnTo>
                  <a:lnTo>
                    <a:pt x="3290" y="918"/>
                  </a:lnTo>
                  <a:lnTo>
                    <a:pt x="3370" y="1077"/>
                  </a:lnTo>
                  <a:lnTo>
                    <a:pt x="3423" y="1236"/>
                  </a:lnTo>
                  <a:lnTo>
                    <a:pt x="3467" y="1403"/>
                  </a:lnTo>
                  <a:lnTo>
                    <a:pt x="3493" y="1580"/>
                  </a:lnTo>
                  <a:lnTo>
                    <a:pt x="3502" y="1756"/>
                  </a:lnTo>
                  <a:lnTo>
                    <a:pt x="3502" y="1756"/>
                  </a:lnTo>
                  <a:lnTo>
                    <a:pt x="3493" y="1933"/>
                  </a:lnTo>
                  <a:lnTo>
                    <a:pt x="3467" y="2109"/>
                  </a:lnTo>
                  <a:lnTo>
                    <a:pt x="3423" y="2277"/>
                  </a:lnTo>
                  <a:lnTo>
                    <a:pt x="3370" y="2436"/>
                  </a:lnTo>
                  <a:lnTo>
                    <a:pt x="3290" y="2595"/>
                  </a:lnTo>
                  <a:lnTo>
                    <a:pt x="3202" y="2736"/>
                  </a:lnTo>
                  <a:lnTo>
                    <a:pt x="3105" y="2868"/>
                  </a:lnTo>
                  <a:lnTo>
                    <a:pt x="2990" y="3000"/>
                  </a:lnTo>
                  <a:lnTo>
                    <a:pt x="2867" y="3106"/>
                  </a:lnTo>
                  <a:lnTo>
                    <a:pt x="2726" y="3212"/>
                  </a:lnTo>
                  <a:lnTo>
                    <a:pt x="2585" y="3300"/>
                  </a:lnTo>
                  <a:lnTo>
                    <a:pt x="2435" y="3371"/>
                  </a:lnTo>
                  <a:lnTo>
                    <a:pt x="2267" y="3433"/>
                  </a:lnTo>
                  <a:lnTo>
                    <a:pt x="2099" y="3477"/>
                  </a:lnTo>
                  <a:lnTo>
                    <a:pt x="1932" y="3503"/>
                  </a:lnTo>
                  <a:lnTo>
                    <a:pt x="1746" y="3512"/>
                  </a:lnTo>
                  <a:close/>
                  <a:moveTo>
                    <a:pt x="1746" y="150"/>
                  </a:moveTo>
                  <a:lnTo>
                    <a:pt x="1746" y="150"/>
                  </a:lnTo>
                  <a:lnTo>
                    <a:pt x="1588" y="150"/>
                  </a:lnTo>
                  <a:lnTo>
                    <a:pt x="1429" y="177"/>
                  </a:lnTo>
                  <a:lnTo>
                    <a:pt x="1270" y="221"/>
                  </a:lnTo>
                  <a:lnTo>
                    <a:pt x="1120" y="274"/>
                  </a:lnTo>
                  <a:lnTo>
                    <a:pt x="988" y="345"/>
                  </a:lnTo>
                  <a:lnTo>
                    <a:pt x="847" y="424"/>
                  </a:lnTo>
                  <a:lnTo>
                    <a:pt x="723" y="512"/>
                  </a:lnTo>
                  <a:lnTo>
                    <a:pt x="608" y="618"/>
                  </a:lnTo>
                  <a:lnTo>
                    <a:pt x="511" y="733"/>
                  </a:lnTo>
                  <a:lnTo>
                    <a:pt x="414" y="856"/>
                  </a:lnTo>
                  <a:lnTo>
                    <a:pt x="335" y="989"/>
                  </a:lnTo>
                  <a:lnTo>
                    <a:pt x="264" y="1130"/>
                  </a:lnTo>
                  <a:lnTo>
                    <a:pt x="211" y="1280"/>
                  </a:lnTo>
                  <a:lnTo>
                    <a:pt x="176" y="1430"/>
                  </a:lnTo>
                  <a:lnTo>
                    <a:pt x="150" y="1589"/>
                  </a:lnTo>
                  <a:lnTo>
                    <a:pt x="141" y="1756"/>
                  </a:lnTo>
                  <a:lnTo>
                    <a:pt x="141" y="1756"/>
                  </a:lnTo>
                  <a:lnTo>
                    <a:pt x="150" y="1924"/>
                  </a:lnTo>
                  <a:lnTo>
                    <a:pt x="176" y="2083"/>
                  </a:lnTo>
                  <a:lnTo>
                    <a:pt x="211" y="2233"/>
                  </a:lnTo>
                  <a:lnTo>
                    <a:pt x="264" y="2383"/>
                  </a:lnTo>
                  <a:lnTo>
                    <a:pt x="335" y="2524"/>
                  </a:lnTo>
                  <a:lnTo>
                    <a:pt x="414" y="2656"/>
                  </a:lnTo>
                  <a:lnTo>
                    <a:pt x="511" y="2780"/>
                  </a:lnTo>
                  <a:lnTo>
                    <a:pt x="608" y="2895"/>
                  </a:lnTo>
                  <a:lnTo>
                    <a:pt x="723" y="3000"/>
                  </a:lnTo>
                  <a:lnTo>
                    <a:pt x="847" y="3089"/>
                  </a:lnTo>
                  <a:lnTo>
                    <a:pt x="988" y="3177"/>
                  </a:lnTo>
                  <a:lnTo>
                    <a:pt x="1120" y="3239"/>
                  </a:lnTo>
                  <a:lnTo>
                    <a:pt x="1270" y="3292"/>
                  </a:lnTo>
                  <a:lnTo>
                    <a:pt x="1429" y="3336"/>
                  </a:lnTo>
                  <a:lnTo>
                    <a:pt x="1588" y="3362"/>
                  </a:lnTo>
                  <a:lnTo>
                    <a:pt x="1746" y="3371"/>
                  </a:lnTo>
                  <a:lnTo>
                    <a:pt x="1746" y="3371"/>
                  </a:lnTo>
                  <a:lnTo>
                    <a:pt x="1914" y="3362"/>
                  </a:lnTo>
                  <a:lnTo>
                    <a:pt x="2073" y="3336"/>
                  </a:lnTo>
                  <a:lnTo>
                    <a:pt x="2232" y="3292"/>
                  </a:lnTo>
                  <a:lnTo>
                    <a:pt x="2373" y="3239"/>
                  </a:lnTo>
                  <a:lnTo>
                    <a:pt x="2514" y="3177"/>
                  </a:lnTo>
                  <a:lnTo>
                    <a:pt x="2655" y="3089"/>
                  </a:lnTo>
                  <a:lnTo>
                    <a:pt x="2779" y="3000"/>
                  </a:lnTo>
                  <a:lnTo>
                    <a:pt x="2893" y="2895"/>
                  </a:lnTo>
                  <a:lnTo>
                    <a:pt x="2990" y="2780"/>
                  </a:lnTo>
                  <a:lnTo>
                    <a:pt x="3088" y="2656"/>
                  </a:lnTo>
                  <a:lnTo>
                    <a:pt x="3167" y="2524"/>
                  </a:lnTo>
                  <a:lnTo>
                    <a:pt x="3238" y="2383"/>
                  </a:lnTo>
                  <a:lnTo>
                    <a:pt x="3290" y="2233"/>
                  </a:lnTo>
                  <a:lnTo>
                    <a:pt x="3326" y="2083"/>
                  </a:lnTo>
                  <a:lnTo>
                    <a:pt x="3352" y="1924"/>
                  </a:lnTo>
                  <a:lnTo>
                    <a:pt x="3361" y="1756"/>
                  </a:lnTo>
                  <a:lnTo>
                    <a:pt x="3361" y="1756"/>
                  </a:lnTo>
                  <a:lnTo>
                    <a:pt x="3352" y="1589"/>
                  </a:lnTo>
                  <a:lnTo>
                    <a:pt x="3326" y="1430"/>
                  </a:lnTo>
                  <a:lnTo>
                    <a:pt x="3290" y="1280"/>
                  </a:lnTo>
                  <a:lnTo>
                    <a:pt x="3238" y="1130"/>
                  </a:lnTo>
                  <a:lnTo>
                    <a:pt x="3167" y="989"/>
                  </a:lnTo>
                  <a:lnTo>
                    <a:pt x="3088" y="856"/>
                  </a:lnTo>
                  <a:lnTo>
                    <a:pt x="2990" y="733"/>
                  </a:lnTo>
                  <a:lnTo>
                    <a:pt x="2893" y="618"/>
                  </a:lnTo>
                  <a:lnTo>
                    <a:pt x="2779" y="512"/>
                  </a:lnTo>
                  <a:lnTo>
                    <a:pt x="2655" y="424"/>
                  </a:lnTo>
                  <a:lnTo>
                    <a:pt x="2514" y="345"/>
                  </a:lnTo>
                  <a:lnTo>
                    <a:pt x="2373" y="274"/>
                  </a:lnTo>
                  <a:lnTo>
                    <a:pt x="2232" y="221"/>
                  </a:lnTo>
                  <a:lnTo>
                    <a:pt x="2073" y="177"/>
                  </a:lnTo>
                  <a:lnTo>
                    <a:pt x="1914" y="150"/>
                  </a:lnTo>
                  <a:lnTo>
                    <a:pt x="1746" y="150"/>
                  </a:lnTo>
                  <a:close/>
                </a:path>
              </a:pathLst>
            </a:custGeom>
            <a:grpFill/>
            <a:ln w="0" cap="flat">
              <a:solidFill>
                <a:schemeClr val="accent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dirty="0"/>
            </a:p>
          </p:txBody>
        </p:sp>
        <p:sp>
          <p:nvSpPr>
            <p:cNvPr id="78" name="Freeform 10"/>
            <p:cNvSpPr>
              <a:spLocks noChangeArrowheads="1"/>
            </p:cNvSpPr>
            <p:nvPr/>
          </p:nvSpPr>
          <p:spPr bwMode="auto">
            <a:xfrm>
              <a:off x="12329560" y="4327892"/>
              <a:ext cx="263525" cy="263525"/>
            </a:xfrm>
            <a:custGeom>
              <a:avLst/>
              <a:gdLst>
                <a:gd name="T0" fmla="*/ 371 w 733"/>
                <a:gd name="T1" fmla="*/ 732 h 733"/>
                <a:gd name="T2" fmla="*/ 230 w 733"/>
                <a:gd name="T3" fmla="*/ 705 h 733"/>
                <a:gd name="T4" fmla="*/ 106 w 733"/>
                <a:gd name="T5" fmla="*/ 626 h 733"/>
                <a:gd name="T6" fmla="*/ 35 w 733"/>
                <a:gd name="T7" fmla="*/ 511 h 733"/>
                <a:gd name="T8" fmla="*/ 0 w 733"/>
                <a:gd name="T9" fmla="*/ 370 h 733"/>
                <a:gd name="T10" fmla="*/ 9 w 733"/>
                <a:gd name="T11" fmla="*/ 291 h 733"/>
                <a:gd name="T12" fmla="*/ 62 w 733"/>
                <a:gd name="T13" fmla="*/ 158 h 733"/>
                <a:gd name="T14" fmla="*/ 168 w 733"/>
                <a:gd name="T15" fmla="*/ 61 h 733"/>
                <a:gd name="T16" fmla="*/ 291 w 733"/>
                <a:gd name="T17" fmla="*/ 8 h 733"/>
                <a:gd name="T18" fmla="*/ 371 w 733"/>
                <a:gd name="T19" fmla="*/ 0 h 733"/>
                <a:gd name="T20" fmla="*/ 512 w 733"/>
                <a:gd name="T21" fmla="*/ 26 h 733"/>
                <a:gd name="T22" fmla="*/ 627 w 733"/>
                <a:gd name="T23" fmla="*/ 105 h 733"/>
                <a:gd name="T24" fmla="*/ 706 w 733"/>
                <a:gd name="T25" fmla="*/ 220 h 733"/>
                <a:gd name="T26" fmla="*/ 732 w 733"/>
                <a:gd name="T27" fmla="*/ 370 h 733"/>
                <a:gd name="T28" fmla="*/ 724 w 733"/>
                <a:gd name="T29" fmla="*/ 441 h 733"/>
                <a:gd name="T30" fmla="*/ 671 w 733"/>
                <a:gd name="T31" fmla="*/ 573 h 733"/>
                <a:gd name="T32" fmla="*/ 574 w 733"/>
                <a:gd name="T33" fmla="*/ 670 h 733"/>
                <a:gd name="T34" fmla="*/ 441 w 733"/>
                <a:gd name="T35" fmla="*/ 723 h 733"/>
                <a:gd name="T36" fmla="*/ 371 w 733"/>
                <a:gd name="T37" fmla="*/ 141 h 733"/>
                <a:gd name="T38" fmla="*/ 327 w 733"/>
                <a:gd name="T39" fmla="*/ 150 h 733"/>
                <a:gd name="T40" fmla="*/ 247 w 733"/>
                <a:gd name="T41" fmla="*/ 185 h 733"/>
                <a:gd name="T42" fmla="*/ 185 w 733"/>
                <a:gd name="T43" fmla="*/ 238 h 733"/>
                <a:gd name="T44" fmla="*/ 150 w 733"/>
                <a:gd name="T45" fmla="*/ 317 h 733"/>
                <a:gd name="T46" fmla="*/ 141 w 733"/>
                <a:gd name="T47" fmla="*/ 370 h 733"/>
                <a:gd name="T48" fmla="*/ 159 w 733"/>
                <a:gd name="T49" fmla="*/ 450 h 733"/>
                <a:gd name="T50" fmla="*/ 212 w 733"/>
                <a:gd name="T51" fmla="*/ 529 h 733"/>
                <a:gd name="T52" fmla="*/ 282 w 733"/>
                <a:gd name="T53" fmla="*/ 573 h 733"/>
                <a:gd name="T54" fmla="*/ 371 w 733"/>
                <a:gd name="T55" fmla="*/ 591 h 733"/>
                <a:gd name="T56" fmla="*/ 415 w 733"/>
                <a:gd name="T57" fmla="*/ 582 h 733"/>
                <a:gd name="T58" fmla="*/ 494 w 733"/>
                <a:gd name="T59" fmla="*/ 555 h 733"/>
                <a:gd name="T60" fmla="*/ 556 w 733"/>
                <a:gd name="T61" fmla="*/ 494 h 733"/>
                <a:gd name="T62" fmla="*/ 591 w 733"/>
                <a:gd name="T63" fmla="*/ 414 h 733"/>
                <a:gd name="T64" fmla="*/ 591 w 733"/>
                <a:gd name="T65" fmla="*/ 370 h 733"/>
                <a:gd name="T66" fmla="*/ 574 w 733"/>
                <a:gd name="T67" fmla="*/ 282 h 733"/>
                <a:gd name="T68" fmla="*/ 530 w 733"/>
                <a:gd name="T69" fmla="*/ 211 h 733"/>
                <a:gd name="T70" fmla="*/ 459 w 733"/>
                <a:gd name="T71" fmla="*/ 158 h 733"/>
                <a:gd name="T72" fmla="*/ 371 w 733"/>
                <a:gd name="T73" fmla="*/ 141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33" h="733">
                  <a:moveTo>
                    <a:pt x="371" y="732"/>
                  </a:moveTo>
                  <a:lnTo>
                    <a:pt x="371" y="732"/>
                  </a:lnTo>
                  <a:lnTo>
                    <a:pt x="291" y="723"/>
                  </a:lnTo>
                  <a:lnTo>
                    <a:pt x="230" y="705"/>
                  </a:lnTo>
                  <a:lnTo>
                    <a:pt x="168" y="670"/>
                  </a:lnTo>
                  <a:lnTo>
                    <a:pt x="106" y="626"/>
                  </a:lnTo>
                  <a:lnTo>
                    <a:pt x="62" y="573"/>
                  </a:lnTo>
                  <a:lnTo>
                    <a:pt x="35" y="511"/>
                  </a:lnTo>
                  <a:lnTo>
                    <a:pt x="9" y="441"/>
                  </a:lnTo>
                  <a:lnTo>
                    <a:pt x="0" y="370"/>
                  </a:lnTo>
                  <a:lnTo>
                    <a:pt x="0" y="370"/>
                  </a:lnTo>
                  <a:lnTo>
                    <a:pt x="9" y="291"/>
                  </a:lnTo>
                  <a:lnTo>
                    <a:pt x="35" y="220"/>
                  </a:lnTo>
                  <a:lnTo>
                    <a:pt x="62" y="158"/>
                  </a:lnTo>
                  <a:lnTo>
                    <a:pt x="106" y="105"/>
                  </a:lnTo>
                  <a:lnTo>
                    <a:pt x="168" y="61"/>
                  </a:lnTo>
                  <a:lnTo>
                    <a:pt x="230" y="26"/>
                  </a:lnTo>
                  <a:lnTo>
                    <a:pt x="291" y="8"/>
                  </a:lnTo>
                  <a:lnTo>
                    <a:pt x="371" y="0"/>
                  </a:lnTo>
                  <a:lnTo>
                    <a:pt x="371" y="0"/>
                  </a:lnTo>
                  <a:lnTo>
                    <a:pt x="441" y="8"/>
                  </a:lnTo>
                  <a:lnTo>
                    <a:pt x="512" y="26"/>
                  </a:lnTo>
                  <a:lnTo>
                    <a:pt x="574" y="61"/>
                  </a:lnTo>
                  <a:lnTo>
                    <a:pt x="627" y="105"/>
                  </a:lnTo>
                  <a:lnTo>
                    <a:pt x="671" y="158"/>
                  </a:lnTo>
                  <a:lnTo>
                    <a:pt x="706" y="220"/>
                  </a:lnTo>
                  <a:lnTo>
                    <a:pt x="724" y="291"/>
                  </a:lnTo>
                  <a:lnTo>
                    <a:pt x="732" y="370"/>
                  </a:lnTo>
                  <a:lnTo>
                    <a:pt x="732" y="370"/>
                  </a:lnTo>
                  <a:lnTo>
                    <a:pt x="724" y="441"/>
                  </a:lnTo>
                  <a:lnTo>
                    <a:pt x="706" y="511"/>
                  </a:lnTo>
                  <a:lnTo>
                    <a:pt x="671" y="573"/>
                  </a:lnTo>
                  <a:lnTo>
                    <a:pt x="627" y="626"/>
                  </a:lnTo>
                  <a:lnTo>
                    <a:pt x="574" y="670"/>
                  </a:lnTo>
                  <a:lnTo>
                    <a:pt x="512" y="705"/>
                  </a:lnTo>
                  <a:lnTo>
                    <a:pt x="441" y="723"/>
                  </a:lnTo>
                  <a:lnTo>
                    <a:pt x="371" y="732"/>
                  </a:lnTo>
                  <a:close/>
                  <a:moveTo>
                    <a:pt x="371" y="141"/>
                  </a:moveTo>
                  <a:lnTo>
                    <a:pt x="371" y="141"/>
                  </a:lnTo>
                  <a:lnTo>
                    <a:pt x="327" y="150"/>
                  </a:lnTo>
                  <a:lnTo>
                    <a:pt x="282" y="158"/>
                  </a:lnTo>
                  <a:lnTo>
                    <a:pt x="247" y="185"/>
                  </a:lnTo>
                  <a:lnTo>
                    <a:pt x="212" y="211"/>
                  </a:lnTo>
                  <a:lnTo>
                    <a:pt x="185" y="238"/>
                  </a:lnTo>
                  <a:lnTo>
                    <a:pt x="159" y="282"/>
                  </a:lnTo>
                  <a:lnTo>
                    <a:pt x="150" y="317"/>
                  </a:lnTo>
                  <a:lnTo>
                    <a:pt x="141" y="370"/>
                  </a:lnTo>
                  <a:lnTo>
                    <a:pt x="141" y="370"/>
                  </a:lnTo>
                  <a:lnTo>
                    <a:pt x="150" y="414"/>
                  </a:lnTo>
                  <a:lnTo>
                    <a:pt x="159" y="450"/>
                  </a:lnTo>
                  <a:lnTo>
                    <a:pt x="185" y="494"/>
                  </a:lnTo>
                  <a:lnTo>
                    <a:pt x="212" y="529"/>
                  </a:lnTo>
                  <a:lnTo>
                    <a:pt x="247" y="555"/>
                  </a:lnTo>
                  <a:lnTo>
                    <a:pt x="282" y="573"/>
                  </a:lnTo>
                  <a:lnTo>
                    <a:pt x="327" y="582"/>
                  </a:lnTo>
                  <a:lnTo>
                    <a:pt x="371" y="591"/>
                  </a:lnTo>
                  <a:lnTo>
                    <a:pt x="371" y="591"/>
                  </a:lnTo>
                  <a:lnTo>
                    <a:pt x="415" y="582"/>
                  </a:lnTo>
                  <a:lnTo>
                    <a:pt x="459" y="573"/>
                  </a:lnTo>
                  <a:lnTo>
                    <a:pt x="494" y="555"/>
                  </a:lnTo>
                  <a:lnTo>
                    <a:pt x="530" y="529"/>
                  </a:lnTo>
                  <a:lnTo>
                    <a:pt x="556" y="494"/>
                  </a:lnTo>
                  <a:lnTo>
                    <a:pt x="574" y="450"/>
                  </a:lnTo>
                  <a:lnTo>
                    <a:pt x="591" y="414"/>
                  </a:lnTo>
                  <a:lnTo>
                    <a:pt x="591" y="370"/>
                  </a:lnTo>
                  <a:lnTo>
                    <a:pt x="591" y="370"/>
                  </a:lnTo>
                  <a:lnTo>
                    <a:pt x="591" y="317"/>
                  </a:lnTo>
                  <a:lnTo>
                    <a:pt x="574" y="282"/>
                  </a:lnTo>
                  <a:lnTo>
                    <a:pt x="556" y="238"/>
                  </a:lnTo>
                  <a:lnTo>
                    <a:pt x="530" y="211"/>
                  </a:lnTo>
                  <a:lnTo>
                    <a:pt x="494" y="185"/>
                  </a:lnTo>
                  <a:lnTo>
                    <a:pt x="459" y="158"/>
                  </a:lnTo>
                  <a:lnTo>
                    <a:pt x="415" y="150"/>
                  </a:lnTo>
                  <a:lnTo>
                    <a:pt x="371" y="141"/>
                  </a:lnTo>
                  <a:close/>
                </a:path>
              </a:pathLst>
            </a:custGeom>
            <a:grpFill/>
            <a:ln w="0" cap="flat">
              <a:solidFill>
                <a:schemeClr val="accent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dirty="0"/>
            </a:p>
          </p:txBody>
        </p:sp>
        <p:sp>
          <p:nvSpPr>
            <p:cNvPr id="79" name="Freeform 11"/>
            <p:cNvSpPr>
              <a:spLocks noChangeArrowheads="1"/>
            </p:cNvSpPr>
            <p:nvPr/>
          </p:nvSpPr>
          <p:spPr bwMode="auto">
            <a:xfrm>
              <a:off x="12639122" y="4327892"/>
              <a:ext cx="263525" cy="263525"/>
            </a:xfrm>
            <a:custGeom>
              <a:avLst/>
              <a:gdLst>
                <a:gd name="T0" fmla="*/ 371 w 733"/>
                <a:gd name="T1" fmla="*/ 732 h 733"/>
                <a:gd name="T2" fmla="*/ 229 w 733"/>
                <a:gd name="T3" fmla="*/ 705 h 733"/>
                <a:gd name="T4" fmla="*/ 106 w 733"/>
                <a:gd name="T5" fmla="*/ 626 h 733"/>
                <a:gd name="T6" fmla="*/ 26 w 733"/>
                <a:gd name="T7" fmla="*/ 511 h 733"/>
                <a:gd name="T8" fmla="*/ 0 w 733"/>
                <a:gd name="T9" fmla="*/ 370 h 733"/>
                <a:gd name="T10" fmla="*/ 9 w 733"/>
                <a:gd name="T11" fmla="*/ 291 h 733"/>
                <a:gd name="T12" fmla="*/ 62 w 733"/>
                <a:gd name="T13" fmla="*/ 158 h 733"/>
                <a:gd name="T14" fmla="*/ 168 w 733"/>
                <a:gd name="T15" fmla="*/ 61 h 733"/>
                <a:gd name="T16" fmla="*/ 291 w 733"/>
                <a:gd name="T17" fmla="*/ 8 h 733"/>
                <a:gd name="T18" fmla="*/ 371 w 733"/>
                <a:gd name="T19" fmla="*/ 0 h 733"/>
                <a:gd name="T20" fmla="*/ 512 w 733"/>
                <a:gd name="T21" fmla="*/ 26 h 733"/>
                <a:gd name="T22" fmla="*/ 626 w 733"/>
                <a:gd name="T23" fmla="*/ 105 h 733"/>
                <a:gd name="T24" fmla="*/ 706 w 733"/>
                <a:gd name="T25" fmla="*/ 220 h 733"/>
                <a:gd name="T26" fmla="*/ 732 w 733"/>
                <a:gd name="T27" fmla="*/ 370 h 733"/>
                <a:gd name="T28" fmla="*/ 723 w 733"/>
                <a:gd name="T29" fmla="*/ 441 h 733"/>
                <a:gd name="T30" fmla="*/ 670 w 733"/>
                <a:gd name="T31" fmla="*/ 573 h 733"/>
                <a:gd name="T32" fmla="*/ 573 w 733"/>
                <a:gd name="T33" fmla="*/ 670 h 733"/>
                <a:gd name="T34" fmla="*/ 441 w 733"/>
                <a:gd name="T35" fmla="*/ 723 h 733"/>
                <a:gd name="T36" fmla="*/ 371 w 733"/>
                <a:gd name="T37" fmla="*/ 141 h 733"/>
                <a:gd name="T38" fmla="*/ 326 w 733"/>
                <a:gd name="T39" fmla="*/ 150 h 733"/>
                <a:gd name="T40" fmla="*/ 238 w 733"/>
                <a:gd name="T41" fmla="*/ 185 h 733"/>
                <a:gd name="T42" fmla="*/ 185 w 733"/>
                <a:gd name="T43" fmla="*/ 238 h 733"/>
                <a:gd name="T44" fmla="*/ 150 w 733"/>
                <a:gd name="T45" fmla="*/ 317 h 733"/>
                <a:gd name="T46" fmla="*/ 141 w 733"/>
                <a:gd name="T47" fmla="*/ 370 h 733"/>
                <a:gd name="T48" fmla="*/ 159 w 733"/>
                <a:gd name="T49" fmla="*/ 450 h 733"/>
                <a:gd name="T50" fmla="*/ 212 w 733"/>
                <a:gd name="T51" fmla="*/ 529 h 733"/>
                <a:gd name="T52" fmla="*/ 282 w 733"/>
                <a:gd name="T53" fmla="*/ 573 h 733"/>
                <a:gd name="T54" fmla="*/ 371 w 733"/>
                <a:gd name="T55" fmla="*/ 591 h 733"/>
                <a:gd name="T56" fmla="*/ 415 w 733"/>
                <a:gd name="T57" fmla="*/ 582 h 733"/>
                <a:gd name="T58" fmla="*/ 494 w 733"/>
                <a:gd name="T59" fmla="*/ 555 h 733"/>
                <a:gd name="T60" fmla="*/ 556 w 733"/>
                <a:gd name="T61" fmla="*/ 494 h 733"/>
                <a:gd name="T62" fmla="*/ 591 w 733"/>
                <a:gd name="T63" fmla="*/ 414 h 733"/>
                <a:gd name="T64" fmla="*/ 591 w 733"/>
                <a:gd name="T65" fmla="*/ 370 h 733"/>
                <a:gd name="T66" fmla="*/ 573 w 733"/>
                <a:gd name="T67" fmla="*/ 282 h 733"/>
                <a:gd name="T68" fmla="*/ 529 w 733"/>
                <a:gd name="T69" fmla="*/ 211 h 733"/>
                <a:gd name="T70" fmla="*/ 459 w 733"/>
                <a:gd name="T71" fmla="*/ 158 h 733"/>
                <a:gd name="T72" fmla="*/ 371 w 733"/>
                <a:gd name="T73" fmla="*/ 141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33" h="733">
                  <a:moveTo>
                    <a:pt x="371" y="732"/>
                  </a:moveTo>
                  <a:lnTo>
                    <a:pt x="371" y="732"/>
                  </a:lnTo>
                  <a:lnTo>
                    <a:pt x="291" y="723"/>
                  </a:lnTo>
                  <a:lnTo>
                    <a:pt x="229" y="705"/>
                  </a:lnTo>
                  <a:lnTo>
                    <a:pt x="168" y="670"/>
                  </a:lnTo>
                  <a:lnTo>
                    <a:pt x="106" y="626"/>
                  </a:lnTo>
                  <a:lnTo>
                    <a:pt x="62" y="573"/>
                  </a:lnTo>
                  <a:lnTo>
                    <a:pt x="26" y="511"/>
                  </a:lnTo>
                  <a:lnTo>
                    <a:pt x="9" y="441"/>
                  </a:lnTo>
                  <a:lnTo>
                    <a:pt x="0" y="370"/>
                  </a:lnTo>
                  <a:lnTo>
                    <a:pt x="0" y="370"/>
                  </a:lnTo>
                  <a:lnTo>
                    <a:pt x="9" y="291"/>
                  </a:lnTo>
                  <a:lnTo>
                    <a:pt x="26" y="220"/>
                  </a:lnTo>
                  <a:lnTo>
                    <a:pt x="62" y="158"/>
                  </a:lnTo>
                  <a:lnTo>
                    <a:pt x="106" y="105"/>
                  </a:lnTo>
                  <a:lnTo>
                    <a:pt x="168" y="61"/>
                  </a:lnTo>
                  <a:lnTo>
                    <a:pt x="229" y="26"/>
                  </a:lnTo>
                  <a:lnTo>
                    <a:pt x="291" y="8"/>
                  </a:lnTo>
                  <a:lnTo>
                    <a:pt x="371" y="0"/>
                  </a:lnTo>
                  <a:lnTo>
                    <a:pt x="371" y="0"/>
                  </a:lnTo>
                  <a:lnTo>
                    <a:pt x="441" y="8"/>
                  </a:lnTo>
                  <a:lnTo>
                    <a:pt x="512" y="26"/>
                  </a:lnTo>
                  <a:lnTo>
                    <a:pt x="573" y="61"/>
                  </a:lnTo>
                  <a:lnTo>
                    <a:pt x="626" y="105"/>
                  </a:lnTo>
                  <a:lnTo>
                    <a:pt x="670" y="158"/>
                  </a:lnTo>
                  <a:lnTo>
                    <a:pt x="706" y="220"/>
                  </a:lnTo>
                  <a:lnTo>
                    <a:pt x="723" y="291"/>
                  </a:lnTo>
                  <a:lnTo>
                    <a:pt x="732" y="370"/>
                  </a:lnTo>
                  <a:lnTo>
                    <a:pt x="732" y="370"/>
                  </a:lnTo>
                  <a:lnTo>
                    <a:pt x="723" y="441"/>
                  </a:lnTo>
                  <a:lnTo>
                    <a:pt x="706" y="511"/>
                  </a:lnTo>
                  <a:lnTo>
                    <a:pt x="670" y="573"/>
                  </a:lnTo>
                  <a:lnTo>
                    <a:pt x="626" y="626"/>
                  </a:lnTo>
                  <a:lnTo>
                    <a:pt x="573" y="670"/>
                  </a:lnTo>
                  <a:lnTo>
                    <a:pt x="512" y="705"/>
                  </a:lnTo>
                  <a:lnTo>
                    <a:pt x="441" y="723"/>
                  </a:lnTo>
                  <a:lnTo>
                    <a:pt x="371" y="732"/>
                  </a:lnTo>
                  <a:close/>
                  <a:moveTo>
                    <a:pt x="371" y="141"/>
                  </a:moveTo>
                  <a:lnTo>
                    <a:pt x="371" y="141"/>
                  </a:lnTo>
                  <a:lnTo>
                    <a:pt x="326" y="150"/>
                  </a:lnTo>
                  <a:lnTo>
                    <a:pt x="282" y="158"/>
                  </a:lnTo>
                  <a:lnTo>
                    <a:pt x="238" y="185"/>
                  </a:lnTo>
                  <a:lnTo>
                    <a:pt x="212" y="211"/>
                  </a:lnTo>
                  <a:lnTo>
                    <a:pt x="185" y="238"/>
                  </a:lnTo>
                  <a:lnTo>
                    <a:pt x="159" y="282"/>
                  </a:lnTo>
                  <a:lnTo>
                    <a:pt x="150" y="317"/>
                  </a:lnTo>
                  <a:lnTo>
                    <a:pt x="141" y="370"/>
                  </a:lnTo>
                  <a:lnTo>
                    <a:pt x="141" y="370"/>
                  </a:lnTo>
                  <a:lnTo>
                    <a:pt x="150" y="414"/>
                  </a:lnTo>
                  <a:lnTo>
                    <a:pt x="159" y="450"/>
                  </a:lnTo>
                  <a:lnTo>
                    <a:pt x="185" y="494"/>
                  </a:lnTo>
                  <a:lnTo>
                    <a:pt x="212" y="529"/>
                  </a:lnTo>
                  <a:lnTo>
                    <a:pt x="238" y="555"/>
                  </a:lnTo>
                  <a:lnTo>
                    <a:pt x="282" y="573"/>
                  </a:lnTo>
                  <a:lnTo>
                    <a:pt x="326" y="582"/>
                  </a:lnTo>
                  <a:lnTo>
                    <a:pt x="371" y="591"/>
                  </a:lnTo>
                  <a:lnTo>
                    <a:pt x="371" y="591"/>
                  </a:lnTo>
                  <a:lnTo>
                    <a:pt x="415" y="582"/>
                  </a:lnTo>
                  <a:lnTo>
                    <a:pt x="459" y="573"/>
                  </a:lnTo>
                  <a:lnTo>
                    <a:pt x="494" y="555"/>
                  </a:lnTo>
                  <a:lnTo>
                    <a:pt x="529" y="529"/>
                  </a:lnTo>
                  <a:lnTo>
                    <a:pt x="556" y="494"/>
                  </a:lnTo>
                  <a:lnTo>
                    <a:pt x="573" y="450"/>
                  </a:lnTo>
                  <a:lnTo>
                    <a:pt x="591" y="414"/>
                  </a:lnTo>
                  <a:lnTo>
                    <a:pt x="591" y="370"/>
                  </a:lnTo>
                  <a:lnTo>
                    <a:pt x="591" y="370"/>
                  </a:lnTo>
                  <a:lnTo>
                    <a:pt x="591" y="317"/>
                  </a:lnTo>
                  <a:lnTo>
                    <a:pt x="573" y="282"/>
                  </a:lnTo>
                  <a:lnTo>
                    <a:pt x="556" y="238"/>
                  </a:lnTo>
                  <a:lnTo>
                    <a:pt x="529" y="211"/>
                  </a:lnTo>
                  <a:lnTo>
                    <a:pt x="494" y="185"/>
                  </a:lnTo>
                  <a:lnTo>
                    <a:pt x="459" y="158"/>
                  </a:lnTo>
                  <a:lnTo>
                    <a:pt x="415" y="150"/>
                  </a:lnTo>
                  <a:lnTo>
                    <a:pt x="371" y="141"/>
                  </a:lnTo>
                  <a:close/>
                </a:path>
              </a:pathLst>
            </a:custGeom>
            <a:grpFill/>
            <a:ln w="0" cap="flat">
              <a:solidFill>
                <a:schemeClr val="accent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dirty="0"/>
            </a:p>
          </p:txBody>
        </p:sp>
      </p:grpSp>
      <p:grpSp>
        <p:nvGrpSpPr>
          <p:cNvPr id="80" name="Group 95"/>
          <p:cNvGrpSpPr>
            <a:grpSpLocks/>
          </p:cNvGrpSpPr>
          <p:nvPr/>
        </p:nvGrpSpPr>
        <p:grpSpPr bwMode="auto">
          <a:xfrm>
            <a:off x="10194426" y="4598173"/>
            <a:ext cx="385085" cy="281973"/>
            <a:chOff x="2441" y="1002"/>
            <a:chExt cx="293" cy="236"/>
          </a:xfrm>
          <a:solidFill>
            <a:schemeClr val="accent1"/>
          </a:solidFill>
        </p:grpSpPr>
        <p:sp>
          <p:nvSpPr>
            <p:cNvPr id="81" name="Freeform 96"/>
            <p:cNvSpPr>
              <a:spLocks noChangeArrowheads="1"/>
            </p:cNvSpPr>
            <p:nvPr/>
          </p:nvSpPr>
          <p:spPr bwMode="auto">
            <a:xfrm>
              <a:off x="2441" y="1002"/>
              <a:ext cx="293" cy="236"/>
            </a:xfrm>
            <a:custGeom>
              <a:avLst/>
              <a:gdLst>
                <a:gd name="T0" fmla="*/ 1288 w 1298"/>
                <a:gd name="T1" fmla="*/ 937 h 1044"/>
                <a:gd name="T2" fmla="*/ 1165 w 1298"/>
                <a:gd name="T3" fmla="*/ 663 h 1044"/>
                <a:gd name="T4" fmla="*/ 1165 w 1298"/>
                <a:gd name="T5" fmla="*/ 106 h 1044"/>
                <a:gd name="T6" fmla="*/ 1165 w 1298"/>
                <a:gd name="T7" fmla="*/ 106 h 1044"/>
                <a:gd name="T8" fmla="*/ 1165 w 1298"/>
                <a:gd name="T9" fmla="*/ 62 h 1044"/>
                <a:gd name="T10" fmla="*/ 1138 w 1298"/>
                <a:gd name="T11" fmla="*/ 27 h 1044"/>
                <a:gd name="T12" fmla="*/ 1103 w 1298"/>
                <a:gd name="T13" fmla="*/ 9 h 1044"/>
                <a:gd name="T14" fmla="*/ 1068 w 1298"/>
                <a:gd name="T15" fmla="*/ 0 h 1044"/>
                <a:gd name="T16" fmla="*/ 229 w 1298"/>
                <a:gd name="T17" fmla="*/ 0 h 1044"/>
                <a:gd name="T18" fmla="*/ 229 w 1298"/>
                <a:gd name="T19" fmla="*/ 0 h 1044"/>
                <a:gd name="T20" fmla="*/ 194 w 1298"/>
                <a:gd name="T21" fmla="*/ 9 h 1044"/>
                <a:gd name="T22" fmla="*/ 159 w 1298"/>
                <a:gd name="T23" fmla="*/ 27 h 1044"/>
                <a:gd name="T24" fmla="*/ 141 w 1298"/>
                <a:gd name="T25" fmla="*/ 62 h 1044"/>
                <a:gd name="T26" fmla="*/ 132 w 1298"/>
                <a:gd name="T27" fmla="*/ 106 h 1044"/>
                <a:gd name="T28" fmla="*/ 132 w 1298"/>
                <a:gd name="T29" fmla="*/ 663 h 1044"/>
                <a:gd name="T30" fmla="*/ 9 w 1298"/>
                <a:gd name="T31" fmla="*/ 937 h 1044"/>
                <a:gd name="T32" fmla="*/ 9 w 1298"/>
                <a:gd name="T33" fmla="*/ 937 h 1044"/>
                <a:gd name="T34" fmla="*/ 0 w 1298"/>
                <a:gd name="T35" fmla="*/ 972 h 1044"/>
                <a:gd name="T36" fmla="*/ 18 w 1298"/>
                <a:gd name="T37" fmla="*/ 1007 h 1044"/>
                <a:gd name="T38" fmla="*/ 18 w 1298"/>
                <a:gd name="T39" fmla="*/ 1007 h 1044"/>
                <a:gd name="T40" fmla="*/ 44 w 1298"/>
                <a:gd name="T41" fmla="*/ 1034 h 1044"/>
                <a:gd name="T42" fmla="*/ 79 w 1298"/>
                <a:gd name="T43" fmla="*/ 1043 h 1044"/>
                <a:gd name="T44" fmla="*/ 1226 w 1298"/>
                <a:gd name="T45" fmla="*/ 1043 h 1044"/>
                <a:gd name="T46" fmla="*/ 1226 w 1298"/>
                <a:gd name="T47" fmla="*/ 1043 h 1044"/>
                <a:gd name="T48" fmla="*/ 1253 w 1298"/>
                <a:gd name="T49" fmla="*/ 1034 h 1044"/>
                <a:gd name="T50" fmla="*/ 1279 w 1298"/>
                <a:gd name="T51" fmla="*/ 1007 h 1044"/>
                <a:gd name="T52" fmla="*/ 1279 w 1298"/>
                <a:gd name="T53" fmla="*/ 1007 h 1044"/>
                <a:gd name="T54" fmla="*/ 1297 w 1298"/>
                <a:gd name="T55" fmla="*/ 972 h 1044"/>
                <a:gd name="T56" fmla="*/ 1288 w 1298"/>
                <a:gd name="T57" fmla="*/ 937 h 1044"/>
                <a:gd name="T58" fmla="*/ 168 w 1298"/>
                <a:gd name="T59" fmla="*/ 106 h 1044"/>
                <a:gd name="T60" fmla="*/ 168 w 1298"/>
                <a:gd name="T61" fmla="*/ 106 h 1044"/>
                <a:gd name="T62" fmla="*/ 176 w 1298"/>
                <a:gd name="T63" fmla="*/ 80 h 1044"/>
                <a:gd name="T64" fmla="*/ 185 w 1298"/>
                <a:gd name="T65" fmla="*/ 53 h 1044"/>
                <a:gd name="T66" fmla="*/ 212 w 1298"/>
                <a:gd name="T67" fmla="*/ 44 h 1044"/>
                <a:gd name="T68" fmla="*/ 229 w 1298"/>
                <a:gd name="T69" fmla="*/ 36 h 1044"/>
                <a:gd name="T70" fmla="*/ 1068 w 1298"/>
                <a:gd name="T71" fmla="*/ 36 h 1044"/>
                <a:gd name="T72" fmla="*/ 1068 w 1298"/>
                <a:gd name="T73" fmla="*/ 36 h 1044"/>
                <a:gd name="T74" fmla="*/ 1094 w 1298"/>
                <a:gd name="T75" fmla="*/ 44 h 1044"/>
                <a:gd name="T76" fmla="*/ 1112 w 1298"/>
                <a:gd name="T77" fmla="*/ 53 h 1044"/>
                <a:gd name="T78" fmla="*/ 1120 w 1298"/>
                <a:gd name="T79" fmla="*/ 80 h 1044"/>
                <a:gd name="T80" fmla="*/ 1129 w 1298"/>
                <a:gd name="T81" fmla="*/ 106 h 1044"/>
                <a:gd name="T82" fmla="*/ 1129 w 1298"/>
                <a:gd name="T83" fmla="*/ 645 h 1044"/>
                <a:gd name="T84" fmla="*/ 168 w 1298"/>
                <a:gd name="T85" fmla="*/ 645 h 1044"/>
                <a:gd name="T86" fmla="*/ 168 w 1298"/>
                <a:gd name="T87" fmla="*/ 106 h 1044"/>
                <a:gd name="T88" fmla="*/ 1253 w 1298"/>
                <a:gd name="T89" fmla="*/ 981 h 1044"/>
                <a:gd name="T90" fmla="*/ 1253 w 1298"/>
                <a:gd name="T91" fmla="*/ 981 h 1044"/>
                <a:gd name="T92" fmla="*/ 1235 w 1298"/>
                <a:gd name="T93" fmla="*/ 998 h 1044"/>
                <a:gd name="T94" fmla="*/ 1226 w 1298"/>
                <a:gd name="T95" fmla="*/ 998 h 1044"/>
                <a:gd name="T96" fmla="*/ 79 w 1298"/>
                <a:gd name="T97" fmla="*/ 998 h 1044"/>
                <a:gd name="T98" fmla="*/ 79 w 1298"/>
                <a:gd name="T99" fmla="*/ 998 h 1044"/>
                <a:gd name="T100" fmla="*/ 62 w 1298"/>
                <a:gd name="T101" fmla="*/ 998 h 1044"/>
                <a:gd name="T102" fmla="*/ 44 w 1298"/>
                <a:gd name="T103" fmla="*/ 981 h 1044"/>
                <a:gd name="T104" fmla="*/ 44 w 1298"/>
                <a:gd name="T105" fmla="*/ 981 h 1044"/>
                <a:gd name="T106" fmla="*/ 44 w 1298"/>
                <a:gd name="T107" fmla="*/ 972 h 1044"/>
                <a:gd name="T108" fmla="*/ 44 w 1298"/>
                <a:gd name="T109" fmla="*/ 954 h 1044"/>
                <a:gd name="T110" fmla="*/ 159 w 1298"/>
                <a:gd name="T111" fmla="*/ 689 h 1044"/>
                <a:gd name="T112" fmla="*/ 1138 w 1298"/>
                <a:gd name="T113" fmla="*/ 689 h 1044"/>
                <a:gd name="T114" fmla="*/ 1253 w 1298"/>
                <a:gd name="T115" fmla="*/ 954 h 1044"/>
                <a:gd name="T116" fmla="*/ 1253 w 1298"/>
                <a:gd name="T117" fmla="*/ 954 h 1044"/>
                <a:gd name="T118" fmla="*/ 1253 w 1298"/>
                <a:gd name="T119" fmla="*/ 972 h 1044"/>
                <a:gd name="T120" fmla="*/ 1253 w 1298"/>
                <a:gd name="T121" fmla="*/ 981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98" h="1044">
                  <a:moveTo>
                    <a:pt x="1288" y="937"/>
                  </a:moveTo>
                  <a:lnTo>
                    <a:pt x="1165" y="663"/>
                  </a:lnTo>
                  <a:lnTo>
                    <a:pt x="1165" y="106"/>
                  </a:lnTo>
                  <a:lnTo>
                    <a:pt x="1165" y="106"/>
                  </a:lnTo>
                  <a:lnTo>
                    <a:pt x="1165" y="62"/>
                  </a:lnTo>
                  <a:lnTo>
                    <a:pt x="1138" y="27"/>
                  </a:lnTo>
                  <a:lnTo>
                    <a:pt x="1103" y="9"/>
                  </a:lnTo>
                  <a:lnTo>
                    <a:pt x="1068" y="0"/>
                  </a:lnTo>
                  <a:lnTo>
                    <a:pt x="229" y="0"/>
                  </a:lnTo>
                  <a:lnTo>
                    <a:pt x="229" y="0"/>
                  </a:lnTo>
                  <a:lnTo>
                    <a:pt x="194" y="9"/>
                  </a:lnTo>
                  <a:lnTo>
                    <a:pt x="159" y="27"/>
                  </a:lnTo>
                  <a:lnTo>
                    <a:pt x="141" y="62"/>
                  </a:lnTo>
                  <a:lnTo>
                    <a:pt x="132" y="106"/>
                  </a:lnTo>
                  <a:lnTo>
                    <a:pt x="132" y="663"/>
                  </a:lnTo>
                  <a:lnTo>
                    <a:pt x="9" y="937"/>
                  </a:lnTo>
                  <a:lnTo>
                    <a:pt x="9" y="937"/>
                  </a:lnTo>
                  <a:lnTo>
                    <a:pt x="0" y="972"/>
                  </a:lnTo>
                  <a:lnTo>
                    <a:pt x="18" y="1007"/>
                  </a:lnTo>
                  <a:lnTo>
                    <a:pt x="18" y="1007"/>
                  </a:lnTo>
                  <a:lnTo>
                    <a:pt x="44" y="1034"/>
                  </a:lnTo>
                  <a:lnTo>
                    <a:pt x="79" y="1043"/>
                  </a:lnTo>
                  <a:lnTo>
                    <a:pt x="1226" y="1043"/>
                  </a:lnTo>
                  <a:lnTo>
                    <a:pt x="1226" y="1043"/>
                  </a:lnTo>
                  <a:lnTo>
                    <a:pt x="1253" y="1034"/>
                  </a:lnTo>
                  <a:lnTo>
                    <a:pt x="1279" y="1007"/>
                  </a:lnTo>
                  <a:lnTo>
                    <a:pt x="1279" y="1007"/>
                  </a:lnTo>
                  <a:lnTo>
                    <a:pt x="1297" y="972"/>
                  </a:lnTo>
                  <a:lnTo>
                    <a:pt x="1288" y="937"/>
                  </a:lnTo>
                  <a:close/>
                  <a:moveTo>
                    <a:pt x="168" y="106"/>
                  </a:moveTo>
                  <a:lnTo>
                    <a:pt x="168" y="106"/>
                  </a:lnTo>
                  <a:lnTo>
                    <a:pt x="176" y="80"/>
                  </a:lnTo>
                  <a:lnTo>
                    <a:pt x="185" y="53"/>
                  </a:lnTo>
                  <a:lnTo>
                    <a:pt x="212" y="44"/>
                  </a:lnTo>
                  <a:lnTo>
                    <a:pt x="229" y="36"/>
                  </a:lnTo>
                  <a:lnTo>
                    <a:pt x="1068" y="36"/>
                  </a:lnTo>
                  <a:lnTo>
                    <a:pt x="1068" y="36"/>
                  </a:lnTo>
                  <a:lnTo>
                    <a:pt x="1094" y="44"/>
                  </a:lnTo>
                  <a:lnTo>
                    <a:pt x="1112" y="53"/>
                  </a:lnTo>
                  <a:lnTo>
                    <a:pt x="1120" y="80"/>
                  </a:lnTo>
                  <a:lnTo>
                    <a:pt x="1129" y="106"/>
                  </a:lnTo>
                  <a:lnTo>
                    <a:pt x="1129" y="645"/>
                  </a:lnTo>
                  <a:lnTo>
                    <a:pt x="168" y="645"/>
                  </a:lnTo>
                  <a:lnTo>
                    <a:pt x="168" y="106"/>
                  </a:lnTo>
                  <a:close/>
                  <a:moveTo>
                    <a:pt x="1253" y="981"/>
                  </a:moveTo>
                  <a:lnTo>
                    <a:pt x="1253" y="981"/>
                  </a:lnTo>
                  <a:lnTo>
                    <a:pt x="1235" y="998"/>
                  </a:lnTo>
                  <a:lnTo>
                    <a:pt x="1226" y="998"/>
                  </a:lnTo>
                  <a:lnTo>
                    <a:pt x="79" y="998"/>
                  </a:lnTo>
                  <a:lnTo>
                    <a:pt x="79" y="998"/>
                  </a:lnTo>
                  <a:lnTo>
                    <a:pt x="62" y="998"/>
                  </a:lnTo>
                  <a:lnTo>
                    <a:pt x="44" y="981"/>
                  </a:lnTo>
                  <a:lnTo>
                    <a:pt x="44" y="981"/>
                  </a:lnTo>
                  <a:lnTo>
                    <a:pt x="44" y="972"/>
                  </a:lnTo>
                  <a:lnTo>
                    <a:pt x="44" y="954"/>
                  </a:lnTo>
                  <a:lnTo>
                    <a:pt x="159" y="689"/>
                  </a:lnTo>
                  <a:lnTo>
                    <a:pt x="1138" y="689"/>
                  </a:lnTo>
                  <a:lnTo>
                    <a:pt x="1253" y="954"/>
                  </a:lnTo>
                  <a:lnTo>
                    <a:pt x="1253" y="954"/>
                  </a:lnTo>
                  <a:lnTo>
                    <a:pt x="1253" y="972"/>
                  </a:lnTo>
                  <a:lnTo>
                    <a:pt x="1253" y="98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 dirty="0">
                <a:ea typeface="SimSun" charset="0"/>
              </a:endParaRPr>
            </a:p>
          </p:txBody>
        </p:sp>
        <p:sp>
          <p:nvSpPr>
            <p:cNvPr id="82" name="Freeform 97"/>
            <p:cNvSpPr>
              <a:spLocks noChangeArrowheads="1"/>
            </p:cNvSpPr>
            <p:nvPr/>
          </p:nvSpPr>
          <p:spPr bwMode="auto">
            <a:xfrm>
              <a:off x="2543" y="1192"/>
              <a:ext cx="91" cy="25"/>
            </a:xfrm>
            <a:custGeom>
              <a:avLst/>
              <a:gdLst>
                <a:gd name="T0" fmla="*/ 71 w 407"/>
                <a:gd name="T1" fmla="*/ 0 h 116"/>
                <a:gd name="T2" fmla="*/ 0 w 407"/>
                <a:gd name="T3" fmla="*/ 115 h 116"/>
                <a:gd name="T4" fmla="*/ 406 w 407"/>
                <a:gd name="T5" fmla="*/ 115 h 116"/>
                <a:gd name="T6" fmla="*/ 344 w 407"/>
                <a:gd name="T7" fmla="*/ 0 h 116"/>
                <a:gd name="T8" fmla="*/ 71 w 407"/>
                <a:gd name="T9" fmla="*/ 0 h 116"/>
                <a:gd name="T10" fmla="*/ 71 w 407"/>
                <a:gd name="T11" fmla="*/ 71 h 116"/>
                <a:gd name="T12" fmla="*/ 97 w 407"/>
                <a:gd name="T13" fmla="*/ 36 h 116"/>
                <a:gd name="T14" fmla="*/ 318 w 407"/>
                <a:gd name="T15" fmla="*/ 36 h 116"/>
                <a:gd name="T16" fmla="*/ 344 w 407"/>
                <a:gd name="T17" fmla="*/ 71 h 116"/>
                <a:gd name="T18" fmla="*/ 71 w 407"/>
                <a:gd name="T19" fmla="*/ 7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7" h="116">
                  <a:moveTo>
                    <a:pt x="71" y="0"/>
                  </a:moveTo>
                  <a:lnTo>
                    <a:pt x="0" y="115"/>
                  </a:lnTo>
                  <a:lnTo>
                    <a:pt x="406" y="115"/>
                  </a:lnTo>
                  <a:lnTo>
                    <a:pt x="344" y="0"/>
                  </a:lnTo>
                  <a:lnTo>
                    <a:pt x="71" y="0"/>
                  </a:lnTo>
                  <a:close/>
                  <a:moveTo>
                    <a:pt x="71" y="71"/>
                  </a:moveTo>
                  <a:lnTo>
                    <a:pt x="97" y="36"/>
                  </a:lnTo>
                  <a:lnTo>
                    <a:pt x="318" y="36"/>
                  </a:lnTo>
                  <a:lnTo>
                    <a:pt x="344" y="71"/>
                  </a:lnTo>
                  <a:lnTo>
                    <a:pt x="71" y="7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 dirty="0">
                <a:ea typeface="SimSun" charset="0"/>
              </a:endParaRPr>
            </a:p>
          </p:txBody>
        </p:sp>
        <p:sp>
          <p:nvSpPr>
            <p:cNvPr id="83" name="Freeform 98"/>
            <p:cNvSpPr>
              <a:spLocks noChangeArrowheads="1"/>
            </p:cNvSpPr>
            <p:nvPr/>
          </p:nvSpPr>
          <p:spPr bwMode="auto">
            <a:xfrm>
              <a:off x="2493" y="1024"/>
              <a:ext cx="189" cy="111"/>
            </a:xfrm>
            <a:custGeom>
              <a:avLst/>
              <a:gdLst>
                <a:gd name="T0" fmla="*/ 0 w 840"/>
                <a:gd name="T1" fmla="*/ 495 h 496"/>
                <a:gd name="T2" fmla="*/ 839 w 840"/>
                <a:gd name="T3" fmla="*/ 495 h 496"/>
                <a:gd name="T4" fmla="*/ 839 w 840"/>
                <a:gd name="T5" fmla="*/ 0 h 496"/>
                <a:gd name="T6" fmla="*/ 0 w 840"/>
                <a:gd name="T7" fmla="*/ 0 h 496"/>
                <a:gd name="T8" fmla="*/ 0 w 840"/>
                <a:gd name="T9" fmla="*/ 495 h 496"/>
                <a:gd name="T10" fmla="*/ 36 w 840"/>
                <a:gd name="T11" fmla="*/ 36 h 496"/>
                <a:gd name="T12" fmla="*/ 803 w 840"/>
                <a:gd name="T13" fmla="*/ 36 h 496"/>
                <a:gd name="T14" fmla="*/ 803 w 840"/>
                <a:gd name="T15" fmla="*/ 451 h 496"/>
                <a:gd name="T16" fmla="*/ 36 w 840"/>
                <a:gd name="T17" fmla="*/ 451 h 496"/>
                <a:gd name="T18" fmla="*/ 36 w 840"/>
                <a:gd name="T19" fmla="*/ 3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0" h="496">
                  <a:moveTo>
                    <a:pt x="0" y="495"/>
                  </a:moveTo>
                  <a:lnTo>
                    <a:pt x="839" y="495"/>
                  </a:lnTo>
                  <a:lnTo>
                    <a:pt x="839" y="0"/>
                  </a:lnTo>
                  <a:lnTo>
                    <a:pt x="0" y="0"/>
                  </a:lnTo>
                  <a:lnTo>
                    <a:pt x="0" y="495"/>
                  </a:lnTo>
                  <a:close/>
                  <a:moveTo>
                    <a:pt x="36" y="36"/>
                  </a:moveTo>
                  <a:lnTo>
                    <a:pt x="803" y="36"/>
                  </a:lnTo>
                  <a:lnTo>
                    <a:pt x="803" y="451"/>
                  </a:lnTo>
                  <a:lnTo>
                    <a:pt x="36" y="451"/>
                  </a:lnTo>
                  <a:lnTo>
                    <a:pt x="36" y="3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 dirty="0">
                <a:ea typeface="SimSun" charset="0"/>
              </a:endParaRPr>
            </a:p>
          </p:txBody>
        </p:sp>
        <p:sp>
          <p:nvSpPr>
            <p:cNvPr id="84" name="Freeform 99"/>
            <p:cNvSpPr>
              <a:spLocks noChangeArrowheads="1"/>
            </p:cNvSpPr>
            <p:nvPr/>
          </p:nvSpPr>
          <p:spPr bwMode="auto">
            <a:xfrm>
              <a:off x="2601" y="1172"/>
              <a:ext cx="17" cy="7"/>
            </a:xfrm>
            <a:custGeom>
              <a:avLst/>
              <a:gdLst>
                <a:gd name="T0" fmla="*/ 79 w 80"/>
                <a:gd name="T1" fmla="*/ 0 h 36"/>
                <a:gd name="T2" fmla="*/ 0 w 80"/>
                <a:gd name="T3" fmla="*/ 0 h 36"/>
                <a:gd name="T4" fmla="*/ 0 w 80"/>
                <a:gd name="T5" fmla="*/ 35 h 36"/>
                <a:gd name="T6" fmla="*/ 79 w 80"/>
                <a:gd name="T7" fmla="*/ 35 h 36"/>
                <a:gd name="T8" fmla="*/ 79 w 80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36">
                  <a:moveTo>
                    <a:pt x="79" y="0"/>
                  </a:moveTo>
                  <a:lnTo>
                    <a:pt x="0" y="0"/>
                  </a:lnTo>
                  <a:lnTo>
                    <a:pt x="0" y="35"/>
                  </a:lnTo>
                  <a:lnTo>
                    <a:pt x="79" y="35"/>
                  </a:lnTo>
                  <a:lnTo>
                    <a:pt x="79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 dirty="0">
                <a:ea typeface="SimSun" charset="0"/>
              </a:endParaRPr>
            </a:p>
          </p:txBody>
        </p:sp>
        <p:sp>
          <p:nvSpPr>
            <p:cNvPr id="85" name="Freeform 100"/>
            <p:cNvSpPr>
              <a:spLocks noChangeArrowheads="1"/>
            </p:cNvSpPr>
            <p:nvPr/>
          </p:nvSpPr>
          <p:spPr bwMode="auto">
            <a:xfrm>
              <a:off x="2531" y="1172"/>
              <a:ext cx="17" cy="7"/>
            </a:xfrm>
            <a:custGeom>
              <a:avLst/>
              <a:gdLst>
                <a:gd name="T0" fmla="*/ 79 w 80"/>
                <a:gd name="T1" fmla="*/ 0 h 36"/>
                <a:gd name="T2" fmla="*/ 0 w 80"/>
                <a:gd name="T3" fmla="*/ 0 h 36"/>
                <a:gd name="T4" fmla="*/ 0 w 80"/>
                <a:gd name="T5" fmla="*/ 35 h 36"/>
                <a:gd name="T6" fmla="*/ 79 w 80"/>
                <a:gd name="T7" fmla="*/ 35 h 36"/>
                <a:gd name="T8" fmla="*/ 79 w 80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36">
                  <a:moveTo>
                    <a:pt x="79" y="0"/>
                  </a:moveTo>
                  <a:lnTo>
                    <a:pt x="0" y="0"/>
                  </a:lnTo>
                  <a:lnTo>
                    <a:pt x="0" y="35"/>
                  </a:lnTo>
                  <a:lnTo>
                    <a:pt x="79" y="35"/>
                  </a:lnTo>
                  <a:lnTo>
                    <a:pt x="79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 dirty="0">
                <a:ea typeface="SimSun" charset="0"/>
              </a:endParaRPr>
            </a:p>
          </p:txBody>
        </p:sp>
        <p:sp>
          <p:nvSpPr>
            <p:cNvPr id="86" name="Freeform 101"/>
            <p:cNvSpPr>
              <a:spLocks noChangeArrowheads="1"/>
            </p:cNvSpPr>
            <p:nvPr/>
          </p:nvSpPr>
          <p:spPr bwMode="auto">
            <a:xfrm>
              <a:off x="2565" y="1172"/>
              <a:ext cx="17" cy="7"/>
            </a:xfrm>
            <a:custGeom>
              <a:avLst/>
              <a:gdLst>
                <a:gd name="T0" fmla="*/ 79 w 80"/>
                <a:gd name="T1" fmla="*/ 0 h 36"/>
                <a:gd name="T2" fmla="*/ 0 w 80"/>
                <a:gd name="T3" fmla="*/ 0 h 36"/>
                <a:gd name="T4" fmla="*/ 0 w 80"/>
                <a:gd name="T5" fmla="*/ 35 h 36"/>
                <a:gd name="T6" fmla="*/ 79 w 80"/>
                <a:gd name="T7" fmla="*/ 35 h 36"/>
                <a:gd name="T8" fmla="*/ 79 w 80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36">
                  <a:moveTo>
                    <a:pt x="79" y="0"/>
                  </a:moveTo>
                  <a:lnTo>
                    <a:pt x="0" y="0"/>
                  </a:lnTo>
                  <a:lnTo>
                    <a:pt x="0" y="35"/>
                  </a:lnTo>
                  <a:lnTo>
                    <a:pt x="79" y="35"/>
                  </a:lnTo>
                  <a:lnTo>
                    <a:pt x="79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 dirty="0">
                <a:ea typeface="SimSun" charset="0"/>
              </a:endParaRPr>
            </a:p>
          </p:txBody>
        </p:sp>
        <p:sp>
          <p:nvSpPr>
            <p:cNvPr id="87" name="Freeform 102"/>
            <p:cNvSpPr>
              <a:spLocks noChangeArrowheads="1"/>
            </p:cNvSpPr>
            <p:nvPr/>
          </p:nvSpPr>
          <p:spPr bwMode="auto">
            <a:xfrm>
              <a:off x="2671" y="1172"/>
              <a:ext cx="15" cy="7"/>
            </a:xfrm>
            <a:custGeom>
              <a:avLst/>
              <a:gdLst>
                <a:gd name="T0" fmla="*/ 70 w 71"/>
                <a:gd name="T1" fmla="*/ 0 h 36"/>
                <a:gd name="T2" fmla="*/ 0 w 71"/>
                <a:gd name="T3" fmla="*/ 0 h 36"/>
                <a:gd name="T4" fmla="*/ 0 w 71"/>
                <a:gd name="T5" fmla="*/ 35 h 36"/>
                <a:gd name="T6" fmla="*/ 70 w 71"/>
                <a:gd name="T7" fmla="*/ 35 h 36"/>
                <a:gd name="T8" fmla="*/ 70 w 71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36">
                  <a:moveTo>
                    <a:pt x="70" y="0"/>
                  </a:moveTo>
                  <a:lnTo>
                    <a:pt x="0" y="0"/>
                  </a:lnTo>
                  <a:lnTo>
                    <a:pt x="0" y="35"/>
                  </a:lnTo>
                  <a:lnTo>
                    <a:pt x="70" y="35"/>
                  </a:lnTo>
                  <a:lnTo>
                    <a:pt x="7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 dirty="0">
                <a:ea typeface="SimSun" charset="0"/>
              </a:endParaRPr>
            </a:p>
          </p:txBody>
        </p:sp>
        <p:sp>
          <p:nvSpPr>
            <p:cNvPr id="88" name="Freeform 103"/>
            <p:cNvSpPr>
              <a:spLocks noChangeArrowheads="1"/>
            </p:cNvSpPr>
            <p:nvPr/>
          </p:nvSpPr>
          <p:spPr bwMode="auto">
            <a:xfrm>
              <a:off x="2495" y="1172"/>
              <a:ext cx="17" cy="7"/>
            </a:xfrm>
            <a:custGeom>
              <a:avLst/>
              <a:gdLst>
                <a:gd name="T0" fmla="*/ 0 w 81"/>
                <a:gd name="T1" fmla="*/ 35 h 36"/>
                <a:gd name="T2" fmla="*/ 80 w 81"/>
                <a:gd name="T3" fmla="*/ 35 h 36"/>
                <a:gd name="T4" fmla="*/ 80 w 81"/>
                <a:gd name="T5" fmla="*/ 0 h 36"/>
                <a:gd name="T6" fmla="*/ 0 w 81"/>
                <a:gd name="T7" fmla="*/ 0 h 36"/>
                <a:gd name="T8" fmla="*/ 0 w 81"/>
                <a:gd name="T9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36">
                  <a:moveTo>
                    <a:pt x="0" y="35"/>
                  </a:moveTo>
                  <a:lnTo>
                    <a:pt x="80" y="35"/>
                  </a:lnTo>
                  <a:lnTo>
                    <a:pt x="80" y="0"/>
                  </a:lnTo>
                  <a:lnTo>
                    <a:pt x="0" y="0"/>
                  </a:lnTo>
                  <a:lnTo>
                    <a:pt x="0" y="3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 dirty="0">
                <a:ea typeface="SimSun" charset="0"/>
              </a:endParaRPr>
            </a:p>
          </p:txBody>
        </p:sp>
        <p:sp>
          <p:nvSpPr>
            <p:cNvPr id="89" name="Freeform 104"/>
            <p:cNvSpPr>
              <a:spLocks noChangeArrowheads="1"/>
            </p:cNvSpPr>
            <p:nvPr/>
          </p:nvSpPr>
          <p:spPr bwMode="auto">
            <a:xfrm>
              <a:off x="2637" y="1172"/>
              <a:ext cx="15" cy="7"/>
            </a:xfrm>
            <a:custGeom>
              <a:avLst/>
              <a:gdLst>
                <a:gd name="T0" fmla="*/ 70 w 71"/>
                <a:gd name="T1" fmla="*/ 0 h 36"/>
                <a:gd name="T2" fmla="*/ 0 w 71"/>
                <a:gd name="T3" fmla="*/ 0 h 36"/>
                <a:gd name="T4" fmla="*/ 0 w 71"/>
                <a:gd name="T5" fmla="*/ 35 h 36"/>
                <a:gd name="T6" fmla="*/ 70 w 71"/>
                <a:gd name="T7" fmla="*/ 35 h 36"/>
                <a:gd name="T8" fmla="*/ 70 w 71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36">
                  <a:moveTo>
                    <a:pt x="70" y="0"/>
                  </a:moveTo>
                  <a:lnTo>
                    <a:pt x="0" y="0"/>
                  </a:lnTo>
                  <a:lnTo>
                    <a:pt x="0" y="35"/>
                  </a:lnTo>
                  <a:lnTo>
                    <a:pt x="70" y="35"/>
                  </a:lnTo>
                  <a:lnTo>
                    <a:pt x="7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 dirty="0">
                <a:ea typeface="SimSun" charset="0"/>
              </a:endParaRPr>
            </a:p>
          </p:txBody>
        </p:sp>
        <p:sp>
          <p:nvSpPr>
            <p:cNvPr id="90" name="Freeform 105"/>
            <p:cNvSpPr>
              <a:spLocks noChangeArrowheads="1"/>
            </p:cNvSpPr>
            <p:nvPr/>
          </p:nvSpPr>
          <p:spPr bwMode="auto">
            <a:xfrm>
              <a:off x="2479" y="1194"/>
              <a:ext cx="17" cy="9"/>
            </a:xfrm>
            <a:custGeom>
              <a:avLst/>
              <a:gdLst>
                <a:gd name="T0" fmla="*/ 0 w 80"/>
                <a:gd name="T1" fmla="*/ 44 h 45"/>
                <a:gd name="T2" fmla="*/ 79 w 80"/>
                <a:gd name="T3" fmla="*/ 44 h 45"/>
                <a:gd name="T4" fmla="*/ 79 w 80"/>
                <a:gd name="T5" fmla="*/ 0 h 45"/>
                <a:gd name="T6" fmla="*/ 0 w 80"/>
                <a:gd name="T7" fmla="*/ 0 h 45"/>
                <a:gd name="T8" fmla="*/ 0 w 80"/>
                <a:gd name="T9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45">
                  <a:moveTo>
                    <a:pt x="0" y="44"/>
                  </a:moveTo>
                  <a:lnTo>
                    <a:pt x="79" y="44"/>
                  </a:lnTo>
                  <a:lnTo>
                    <a:pt x="79" y="0"/>
                  </a:lnTo>
                  <a:lnTo>
                    <a:pt x="0" y="0"/>
                  </a:lnTo>
                  <a:lnTo>
                    <a:pt x="0" y="4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 dirty="0">
                <a:ea typeface="SimSun" charset="0"/>
              </a:endParaRPr>
            </a:p>
          </p:txBody>
        </p:sp>
        <p:sp>
          <p:nvSpPr>
            <p:cNvPr id="91" name="Freeform 106"/>
            <p:cNvSpPr>
              <a:spLocks noChangeArrowheads="1"/>
            </p:cNvSpPr>
            <p:nvPr/>
          </p:nvSpPr>
          <p:spPr bwMode="auto">
            <a:xfrm>
              <a:off x="2515" y="1194"/>
              <a:ext cx="17" cy="9"/>
            </a:xfrm>
            <a:custGeom>
              <a:avLst/>
              <a:gdLst>
                <a:gd name="T0" fmla="*/ 0 w 81"/>
                <a:gd name="T1" fmla="*/ 44 h 45"/>
                <a:gd name="T2" fmla="*/ 80 w 81"/>
                <a:gd name="T3" fmla="*/ 44 h 45"/>
                <a:gd name="T4" fmla="*/ 80 w 81"/>
                <a:gd name="T5" fmla="*/ 0 h 45"/>
                <a:gd name="T6" fmla="*/ 0 w 81"/>
                <a:gd name="T7" fmla="*/ 0 h 45"/>
                <a:gd name="T8" fmla="*/ 0 w 81"/>
                <a:gd name="T9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45">
                  <a:moveTo>
                    <a:pt x="0" y="44"/>
                  </a:moveTo>
                  <a:lnTo>
                    <a:pt x="80" y="44"/>
                  </a:lnTo>
                  <a:lnTo>
                    <a:pt x="80" y="0"/>
                  </a:lnTo>
                  <a:lnTo>
                    <a:pt x="0" y="0"/>
                  </a:lnTo>
                  <a:lnTo>
                    <a:pt x="0" y="4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 dirty="0">
                <a:ea typeface="SimSun" charset="0"/>
              </a:endParaRPr>
            </a:p>
          </p:txBody>
        </p:sp>
        <p:sp>
          <p:nvSpPr>
            <p:cNvPr id="92" name="Freeform 107"/>
            <p:cNvSpPr>
              <a:spLocks noChangeArrowheads="1"/>
            </p:cNvSpPr>
            <p:nvPr/>
          </p:nvSpPr>
          <p:spPr bwMode="auto">
            <a:xfrm>
              <a:off x="2683" y="1194"/>
              <a:ext cx="17" cy="9"/>
            </a:xfrm>
            <a:custGeom>
              <a:avLst/>
              <a:gdLst>
                <a:gd name="T0" fmla="*/ 0 w 80"/>
                <a:gd name="T1" fmla="*/ 44 h 45"/>
                <a:gd name="T2" fmla="*/ 79 w 80"/>
                <a:gd name="T3" fmla="*/ 44 h 45"/>
                <a:gd name="T4" fmla="*/ 79 w 80"/>
                <a:gd name="T5" fmla="*/ 0 h 45"/>
                <a:gd name="T6" fmla="*/ 0 w 80"/>
                <a:gd name="T7" fmla="*/ 0 h 45"/>
                <a:gd name="T8" fmla="*/ 0 w 80"/>
                <a:gd name="T9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45">
                  <a:moveTo>
                    <a:pt x="0" y="44"/>
                  </a:moveTo>
                  <a:lnTo>
                    <a:pt x="79" y="44"/>
                  </a:lnTo>
                  <a:lnTo>
                    <a:pt x="79" y="0"/>
                  </a:lnTo>
                  <a:lnTo>
                    <a:pt x="0" y="0"/>
                  </a:lnTo>
                  <a:lnTo>
                    <a:pt x="0" y="4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 dirty="0">
                <a:ea typeface="SimSun" charset="0"/>
              </a:endParaRPr>
            </a:p>
          </p:txBody>
        </p:sp>
        <p:sp>
          <p:nvSpPr>
            <p:cNvPr id="93" name="Freeform 108"/>
            <p:cNvSpPr>
              <a:spLocks noChangeArrowheads="1"/>
            </p:cNvSpPr>
            <p:nvPr/>
          </p:nvSpPr>
          <p:spPr bwMode="auto">
            <a:xfrm>
              <a:off x="2647" y="1194"/>
              <a:ext cx="17" cy="9"/>
            </a:xfrm>
            <a:custGeom>
              <a:avLst/>
              <a:gdLst>
                <a:gd name="T0" fmla="*/ 0 w 80"/>
                <a:gd name="T1" fmla="*/ 44 h 45"/>
                <a:gd name="T2" fmla="*/ 79 w 80"/>
                <a:gd name="T3" fmla="*/ 44 h 45"/>
                <a:gd name="T4" fmla="*/ 79 w 80"/>
                <a:gd name="T5" fmla="*/ 0 h 45"/>
                <a:gd name="T6" fmla="*/ 0 w 80"/>
                <a:gd name="T7" fmla="*/ 0 h 45"/>
                <a:gd name="T8" fmla="*/ 0 w 80"/>
                <a:gd name="T9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45">
                  <a:moveTo>
                    <a:pt x="0" y="44"/>
                  </a:moveTo>
                  <a:lnTo>
                    <a:pt x="79" y="44"/>
                  </a:lnTo>
                  <a:lnTo>
                    <a:pt x="79" y="0"/>
                  </a:lnTo>
                  <a:lnTo>
                    <a:pt x="0" y="0"/>
                  </a:lnTo>
                  <a:lnTo>
                    <a:pt x="0" y="4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 dirty="0">
                <a:ea typeface="SimSun" charset="0"/>
              </a:endParaRPr>
            </a:p>
          </p:txBody>
        </p:sp>
      </p:grpSp>
      <p:pic>
        <p:nvPicPr>
          <p:cNvPr id="94" name="Picture 9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713" y="5011902"/>
            <a:ext cx="275140" cy="324256"/>
          </a:xfrm>
          <a:prstGeom prst="rect">
            <a:avLst/>
          </a:prstGeom>
        </p:spPr>
      </p:pic>
      <p:grpSp>
        <p:nvGrpSpPr>
          <p:cNvPr id="95" name="Group 94"/>
          <p:cNvGrpSpPr>
            <a:grpSpLocks noChangeAspect="1"/>
          </p:cNvGrpSpPr>
          <p:nvPr/>
        </p:nvGrpSpPr>
        <p:grpSpPr>
          <a:xfrm>
            <a:off x="8770898" y="4580865"/>
            <a:ext cx="329788" cy="316345"/>
            <a:chOff x="7481888" y="954088"/>
            <a:chExt cx="1830387" cy="1755775"/>
          </a:xfrm>
          <a:solidFill>
            <a:schemeClr val="accent1"/>
          </a:solidFill>
        </p:grpSpPr>
        <p:sp>
          <p:nvSpPr>
            <p:cNvPr id="96" name="Freeform 2"/>
            <p:cNvSpPr>
              <a:spLocks noChangeArrowheads="1"/>
            </p:cNvSpPr>
            <p:nvPr/>
          </p:nvSpPr>
          <p:spPr bwMode="auto">
            <a:xfrm>
              <a:off x="7481888" y="954088"/>
              <a:ext cx="1830387" cy="1290637"/>
            </a:xfrm>
            <a:custGeom>
              <a:avLst/>
              <a:gdLst>
                <a:gd name="T0" fmla="*/ 3882 w 5083"/>
                <a:gd name="T1" fmla="*/ 1845 h 3584"/>
                <a:gd name="T2" fmla="*/ 3415 w 5083"/>
                <a:gd name="T3" fmla="*/ 883 h 3584"/>
                <a:gd name="T4" fmla="*/ 3344 w 5083"/>
                <a:gd name="T5" fmla="*/ 830 h 3584"/>
                <a:gd name="T6" fmla="*/ 3247 w 5083"/>
                <a:gd name="T7" fmla="*/ 821 h 3584"/>
                <a:gd name="T8" fmla="*/ 3185 w 5083"/>
                <a:gd name="T9" fmla="*/ 839 h 3584"/>
                <a:gd name="T10" fmla="*/ 3115 w 5083"/>
                <a:gd name="T11" fmla="*/ 962 h 3584"/>
                <a:gd name="T12" fmla="*/ 3370 w 5083"/>
                <a:gd name="T13" fmla="*/ 2048 h 3584"/>
                <a:gd name="T14" fmla="*/ 2506 w 5083"/>
                <a:gd name="T15" fmla="*/ 1712 h 3584"/>
                <a:gd name="T16" fmla="*/ 3106 w 5083"/>
                <a:gd name="T17" fmla="*/ 265 h 3584"/>
                <a:gd name="T18" fmla="*/ 3106 w 5083"/>
                <a:gd name="T19" fmla="*/ 142 h 3584"/>
                <a:gd name="T20" fmla="*/ 3026 w 5083"/>
                <a:gd name="T21" fmla="*/ 44 h 3584"/>
                <a:gd name="T22" fmla="*/ 2956 w 5083"/>
                <a:gd name="T23" fmla="*/ 9 h 3584"/>
                <a:gd name="T24" fmla="*/ 2841 w 5083"/>
                <a:gd name="T25" fmla="*/ 9 h 3584"/>
                <a:gd name="T26" fmla="*/ 2744 w 5083"/>
                <a:gd name="T27" fmla="*/ 62 h 3584"/>
                <a:gd name="T28" fmla="*/ 194 w 5083"/>
                <a:gd name="T29" fmla="*/ 1536 h 3584"/>
                <a:gd name="T30" fmla="*/ 115 w 5083"/>
                <a:gd name="T31" fmla="*/ 1553 h 3584"/>
                <a:gd name="T32" fmla="*/ 27 w 5083"/>
                <a:gd name="T33" fmla="*/ 1642 h 3584"/>
                <a:gd name="T34" fmla="*/ 0 w 5083"/>
                <a:gd name="T35" fmla="*/ 1765 h 3584"/>
                <a:gd name="T36" fmla="*/ 18 w 5083"/>
                <a:gd name="T37" fmla="*/ 1836 h 3584"/>
                <a:gd name="T38" fmla="*/ 88 w 5083"/>
                <a:gd name="T39" fmla="*/ 1924 h 3584"/>
                <a:gd name="T40" fmla="*/ 194 w 5083"/>
                <a:gd name="T41" fmla="*/ 1959 h 3584"/>
                <a:gd name="T42" fmla="*/ 2788 w 5083"/>
                <a:gd name="T43" fmla="*/ 3504 h 3584"/>
                <a:gd name="T44" fmla="*/ 2868 w 5083"/>
                <a:gd name="T45" fmla="*/ 3566 h 3584"/>
                <a:gd name="T46" fmla="*/ 2965 w 5083"/>
                <a:gd name="T47" fmla="*/ 3583 h 3584"/>
                <a:gd name="T48" fmla="*/ 3062 w 5083"/>
                <a:gd name="T49" fmla="*/ 3557 h 3584"/>
                <a:gd name="T50" fmla="*/ 3123 w 5083"/>
                <a:gd name="T51" fmla="*/ 3513 h 3584"/>
                <a:gd name="T52" fmla="*/ 3176 w 5083"/>
                <a:gd name="T53" fmla="*/ 3416 h 3584"/>
                <a:gd name="T54" fmla="*/ 3168 w 5083"/>
                <a:gd name="T55" fmla="*/ 3310 h 3584"/>
                <a:gd name="T56" fmla="*/ 3759 w 5083"/>
                <a:gd name="T57" fmla="*/ 2480 h 3584"/>
                <a:gd name="T58" fmla="*/ 4897 w 5083"/>
                <a:gd name="T59" fmla="*/ 2542 h 3584"/>
                <a:gd name="T60" fmla="*/ 4994 w 5083"/>
                <a:gd name="T61" fmla="*/ 2515 h 3584"/>
                <a:gd name="T62" fmla="*/ 5064 w 5083"/>
                <a:gd name="T63" fmla="*/ 2445 h 3584"/>
                <a:gd name="T64" fmla="*/ 5082 w 5083"/>
                <a:gd name="T65" fmla="*/ 2383 h 3584"/>
                <a:gd name="T66" fmla="*/ 5047 w 5083"/>
                <a:gd name="T67" fmla="*/ 2268 h 3584"/>
                <a:gd name="T68" fmla="*/ 4958 w 5083"/>
                <a:gd name="T69" fmla="*/ 2207 h 3584"/>
                <a:gd name="T70" fmla="*/ 4950 w 5083"/>
                <a:gd name="T71" fmla="*/ 2392 h 3584"/>
                <a:gd name="T72" fmla="*/ 4906 w 5083"/>
                <a:gd name="T73" fmla="*/ 2409 h 3584"/>
                <a:gd name="T74" fmla="*/ 2903 w 5083"/>
                <a:gd name="T75" fmla="*/ 3036 h 3584"/>
                <a:gd name="T76" fmla="*/ 3044 w 5083"/>
                <a:gd name="T77" fmla="*/ 3354 h 3584"/>
                <a:gd name="T78" fmla="*/ 3018 w 5083"/>
                <a:gd name="T79" fmla="*/ 3442 h 3584"/>
                <a:gd name="T80" fmla="*/ 2947 w 5083"/>
                <a:gd name="T81" fmla="*/ 3460 h 3584"/>
                <a:gd name="T82" fmla="*/ 1888 w 5083"/>
                <a:gd name="T83" fmla="*/ 2127 h 3584"/>
                <a:gd name="T84" fmla="*/ 203 w 5083"/>
                <a:gd name="T85" fmla="*/ 1836 h 3584"/>
                <a:gd name="T86" fmla="*/ 133 w 5083"/>
                <a:gd name="T87" fmla="*/ 1783 h 3584"/>
                <a:gd name="T88" fmla="*/ 133 w 5083"/>
                <a:gd name="T89" fmla="*/ 1721 h 3584"/>
                <a:gd name="T90" fmla="*/ 203 w 5083"/>
                <a:gd name="T91" fmla="*/ 1659 h 3584"/>
                <a:gd name="T92" fmla="*/ 2823 w 5083"/>
                <a:gd name="T93" fmla="*/ 168 h 3584"/>
                <a:gd name="T94" fmla="*/ 2859 w 5083"/>
                <a:gd name="T95" fmla="*/ 142 h 3584"/>
                <a:gd name="T96" fmla="*/ 2938 w 5083"/>
                <a:gd name="T97" fmla="*/ 133 h 3584"/>
                <a:gd name="T98" fmla="*/ 2982 w 5083"/>
                <a:gd name="T99" fmla="*/ 186 h 3584"/>
                <a:gd name="T100" fmla="*/ 2382 w 5083"/>
                <a:gd name="T101" fmla="*/ 1668 h 3584"/>
                <a:gd name="T102" fmla="*/ 3476 w 5083"/>
                <a:gd name="T103" fmla="*/ 2127 h 3584"/>
                <a:gd name="T104" fmla="*/ 3238 w 5083"/>
                <a:gd name="T105" fmla="*/ 989 h 3584"/>
                <a:gd name="T106" fmla="*/ 3265 w 5083"/>
                <a:gd name="T107" fmla="*/ 945 h 3584"/>
                <a:gd name="T108" fmla="*/ 3309 w 5083"/>
                <a:gd name="T109" fmla="*/ 953 h 3584"/>
                <a:gd name="T110" fmla="*/ 3847 w 5083"/>
                <a:gd name="T111" fmla="*/ 2004 h 3584"/>
                <a:gd name="T112" fmla="*/ 4941 w 5083"/>
                <a:gd name="T113" fmla="*/ 2348 h 3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083" h="3584">
                  <a:moveTo>
                    <a:pt x="4958" y="2207"/>
                  </a:moveTo>
                  <a:lnTo>
                    <a:pt x="3917" y="1889"/>
                  </a:lnTo>
                  <a:lnTo>
                    <a:pt x="3882" y="1845"/>
                  </a:lnTo>
                  <a:lnTo>
                    <a:pt x="3432" y="918"/>
                  </a:lnTo>
                  <a:lnTo>
                    <a:pt x="3432" y="918"/>
                  </a:lnTo>
                  <a:lnTo>
                    <a:pt x="3415" y="883"/>
                  </a:lnTo>
                  <a:lnTo>
                    <a:pt x="3397" y="856"/>
                  </a:lnTo>
                  <a:lnTo>
                    <a:pt x="3370" y="839"/>
                  </a:lnTo>
                  <a:lnTo>
                    <a:pt x="3344" y="830"/>
                  </a:lnTo>
                  <a:lnTo>
                    <a:pt x="3309" y="821"/>
                  </a:lnTo>
                  <a:lnTo>
                    <a:pt x="3273" y="812"/>
                  </a:lnTo>
                  <a:lnTo>
                    <a:pt x="3247" y="821"/>
                  </a:lnTo>
                  <a:lnTo>
                    <a:pt x="3212" y="830"/>
                  </a:lnTo>
                  <a:lnTo>
                    <a:pt x="3212" y="830"/>
                  </a:lnTo>
                  <a:lnTo>
                    <a:pt x="3185" y="839"/>
                  </a:lnTo>
                  <a:lnTo>
                    <a:pt x="3159" y="865"/>
                  </a:lnTo>
                  <a:lnTo>
                    <a:pt x="3132" y="909"/>
                  </a:lnTo>
                  <a:lnTo>
                    <a:pt x="3115" y="962"/>
                  </a:lnTo>
                  <a:lnTo>
                    <a:pt x="3115" y="998"/>
                  </a:lnTo>
                  <a:lnTo>
                    <a:pt x="3115" y="1024"/>
                  </a:lnTo>
                  <a:lnTo>
                    <a:pt x="3370" y="2048"/>
                  </a:lnTo>
                  <a:lnTo>
                    <a:pt x="2894" y="2692"/>
                  </a:lnTo>
                  <a:lnTo>
                    <a:pt x="2488" y="1809"/>
                  </a:lnTo>
                  <a:lnTo>
                    <a:pt x="2506" y="1712"/>
                  </a:lnTo>
                  <a:lnTo>
                    <a:pt x="3097" y="309"/>
                  </a:lnTo>
                  <a:lnTo>
                    <a:pt x="3097" y="309"/>
                  </a:lnTo>
                  <a:lnTo>
                    <a:pt x="3106" y="265"/>
                  </a:lnTo>
                  <a:lnTo>
                    <a:pt x="3115" y="221"/>
                  </a:lnTo>
                  <a:lnTo>
                    <a:pt x="3115" y="186"/>
                  </a:lnTo>
                  <a:lnTo>
                    <a:pt x="3106" y="142"/>
                  </a:lnTo>
                  <a:lnTo>
                    <a:pt x="3079" y="106"/>
                  </a:lnTo>
                  <a:lnTo>
                    <a:pt x="3062" y="71"/>
                  </a:lnTo>
                  <a:lnTo>
                    <a:pt x="3026" y="44"/>
                  </a:lnTo>
                  <a:lnTo>
                    <a:pt x="2991" y="18"/>
                  </a:lnTo>
                  <a:lnTo>
                    <a:pt x="2991" y="18"/>
                  </a:lnTo>
                  <a:lnTo>
                    <a:pt x="2956" y="9"/>
                  </a:lnTo>
                  <a:lnTo>
                    <a:pt x="2912" y="0"/>
                  </a:lnTo>
                  <a:lnTo>
                    <a:pt x="2876" y="0"/>
                  </a:lnTo>
                  <a:lnTo>
                    <a:pt x="2841" y="9"/>
                  </a:lnTo>
                  <a:lnTo>
                    <a:pt x="2806" y="18"/>
                  </a:lnTo>
                  <a:lnTo>
                    <a:pt x="2770" y="36"/>
                  </a:lnTo>
                  <a:lnTo>
                    <a:pt x="2744" y="62"/>
                  </a:lnTo>
                  <a:lnTo>
                    <a:pt x="2718" y="97"/>
                  </a:lnTo>
                  <a:lnTo>
                    <a:pt x="1835" y="1386"/>
                  </a:lnTo>
                  <a:lnTo>
                    <a:pt x="194" y="1536"/>
                  </a:lnTo>
                  <a:lnTo>
                    <a:pt x="194" y="1536"/>
                  </a:lnTo>
                  <a:lnTo>
                    <a:pt x="150" y="1536"/>
                  </a:lnTo>
                  <a:lnTo>
                    <a:pt x="115" y="1553"/>
                  </a:lnTo>
                  <a:lnTo>
                    <a:pt x="80" y="1580"/>
                  </a:lnTo>
                  <a:lnTo>
                    <a:pt x="44" y="1606"/>
                  </a:lnTo>
                  <a:lnTo>
                    <a:pt x="27" y="1642"/>
                  </a:lnTo>
                  <a:lnTo>
                    <a:pt x="9" y="1677"/>
                  </a:lnTo>
                  <a:lnTo>
                    <a:pt x="0" y="1721"/>
                  </a:lnTo>
                  <a:lnTo>
                    <a:pt x="0" y="1765"/>
                  </a:lnTo>
                  <a:lnTo>
                    <a:pt x="0" y="1765"/>
                  </a:lnTo>
                  <a:lnTo>
                    <a:pt x="0" y="1801"/>
                  </a:lnTo>
                  <a:lnTo>
                    <a:pt x="18" y="1836"/>
                  </a:lnTo>
                  <a:lnTo>
                    <a:pt x="36" y="1871"/>
                  </a:lnTo>
                  <a:lnTo>
                    <a:pt x="62" y="1898"/>
                  </a:lnTo>
                  <a:lnTo>
                    <a:pt x="88" y="1924"/>
                  </a:lnTo>
                  <a:lnTo>
                    <a:pt x="124" y="1942"/>
                  </a:lnTo>
                  <a:lnTo>
                    <a:pt x="159" y="1959"/>
                  </a:lnTo>
                  <a:lnTo>
                    <a:pt x="194" y="1959"/>
                  </a:lnTo>
                  <a:lnTo>
                    <a:pt x="1721" y="2180"/>
                  </a:lnTo>
                  <a:lnTo>
                    <a:pt x="1800" y="2215"/>
                  </a:lnTo>
                  <a:lnTo>
                    <a:pt x="2788" y="3504"/>
                  </a:lnTo>
                  <a:lnTo>
                    <a:pt x="2788" y="3504"/>
                  </a:lnTo>
                  <a:lnTo>
                    <a:pt x="2823" y="3539"/>
                  </a:lnTo>
                  <a:lnTo>
                    <a:pt x="2868" y="3566"/>
                  </a:lnTo>
                  <a:lnTo>
                    <a:pt x="2912" y="3583"/>
                  </a:lnTo>
                  <a:lnTo>
                    <a:pt x="2965" y="3583"/>
                  </a:lnTo>
                  <a:lnTo>
                    <a:pt x="2965" y="3583"/>
                  </a:lnTo>
                  <a:lnTo>
                    <a:pt x="2991" y="3583"/>
                  </a:lnTo>
                  <a:lnTo>
                    <a:pt x="3026" y="3574"/>
                  </a:lnTo>
                  <a:lnTo>
                    <a:pt x="3062" y="3557"/>
                  </a:lnTo>
                  <a:lnTo>
                    <a:pt x="3088" y="3539"/>
                  </a:lnTo>
                  <a:lnTo>
                    <a:pt x="3088" y="3539"/>
                  </a:lnTo>
                  <a:lnTo>
                    <a:pt x="3123" y="3513"/>
                  </a:lnTo>
                  <a:lnTo>
                    <a:pt x="3141" y="3486"/>
                  </a:lnTo>
                  <a:lnTo>
                    <a:pt x="3159" y="3451"/>
                  </a:lnTo>
                  <a:lnTo>
                    <a:pt x="3176" y="3416"/>
                  </a:lnTo>
                  <a:lnTo>
                    <a:pt x="3176" y="3380"/>
                  </a:lnTo>
                  <a:lnTo>
                    <a:pt x="3176" y="3345"/>
                  </a:lnTo>
                  <a:lnTo>
                    <a:pt x="3168" y="3310"/>
                  </a:lnTo>
                  <a:lnTo>
                    <a:pt x="3150" y="3274"/>
                  </a:lnTo>
                  <a:lnTo>
                    <a:pt x="3062" y="3071"/>
                  </a:lnTo>
                  <a:lnTo>
                    <a:pt x="3759" y="2480"/>
                  </a:lnTo>
                  <a:lnTo>
                    <a:pt x="3803" y="2462"/>
                  </a:lnTo>
                  <a:lnTo>
                    <a:pt x="4897" y="2542"/>
                  </a:lnTo>
                  <a:lnTo>
                    <a:pt x="4897" y="2542"/>
                  </a:lnTo>
                  <a:lnTo>
                    <a:pt x="4932" y="2533"/>
                  </a:lnTo>
                  <a:lnTo>
                    <a:pt x="4967" y="2533"/>
                  </a:lnTo>
                  <a:lnTo>
                    <a:pt x="4994" y="2515"/>
                  </a:lnTo>
                  <a:lnTo>
                    <a:pt x="5020" y="2498"/>
                  </a:lnTo>
                  <a:lnTo>
                    <a:pt x="5047" y="2471"/>
                  </a:lnTo>
                  <a:lnTo>
                    <a:pt x="5064" y="2445"/>
                  </a:lnTo>
                  <a:lnTo>
                    <a:pt x="5073" y="2418"/>
                  </a:lnTo>
                  <a:lnTo>
                    <a:pt x="5082" y="2383"/>
                  </a:lnTo>
                  <a:lnTo>
                    <a:pt x="5082" y="2383"/>
                  </a:lnTo>
                  <a:lnTo>
                    <a:pt x="5082" y="2348"/>
                  </a:lnTo>
                  <a:lnTo>
                    <a:pt x="5073" y="2321"/>
                  </a:lnTo>
                  <a:lnTo>
                    <a:pt x="5047" y="2268"/>
                  </a:lnTo>
                  <a:lnTo>
                    <a:pt x="5003" y="2233"/>
                  </a:lnTo>
                  <a:lnTo>
                    <a:pt x="4985" y="2215"/>
                  </a:lnTo>
                  <a:lnTo>
                    <a:pt x="4958" y="2207"/>
                  </a:lnTo>
                  <a:close/>
                  <a:moveTo>
                    <a:pt x="4950" y="2374"/>
                  </a:moveTo>
                  <a:lnTo>
                    <a:pt x="4950" y="2374"/>
                  </a:lnTo>
                  <a:lnTo>
                    <a:pt x="4950" y="2392"/>
                  </a:lnTo>
                  <a:lnTo>
                    <a:pt x="4941" y="2401"/>
                  </a:lnTo>
                  <a:lnTo>
                    <a:pt x="4923" y="2409"/>
                  </a:lnTo>
                  <a:lnTo>
                    <a:pt x="4906" y="2409"/>
                  </a:lnTo>
                  <a:lnTo>
                    <a:pt x="3785" y="2330"/>
                  </a:lnTo>
                  <a:lnTo>
                    <a:pt x="3706" y="2365"/>
                  </a:lnTo>
                  <a:lnTo>
                    <a:pt x="2903" y="3036"/>
                  </a:lnTo>
                  <a:lnTo>
                    <a:pt x="3035" y="3327"/>
                  </a:lnTo>
                  <a:lnTo>
                    <a:pt x="3035" y="3327"/>
                  </a:lnTo>
                  <a:lnTo>
                    <a:pt x="3044" y="3354"/>
                  </a:lnTo>
                  <a:lnTo>
                    <a:pt x="3044" y="3389"/>
                  </a:lnTo>
                  <a:lnTo>
                    <a:pt x="3035" y="3416"/>
                  </a:lnTo>
                  <a:lnTo>
                    <a:pt x="3018" y="3442"/>
                  </a:lnTo>
                  <a:lnTo>
                    <a:pt x="3018" y="3442"/>
                  </a:lnTo>
                  <a:lnTo>
                    <a:pt x="2982" y="3451"/>
                  </a:lnTo>
                  <a:lnTo>
                    <a:pt x="2947" y="3460"/>
                  </a:lnTo>
                  <a:lnTo>
                    <a:pt x="2920" y="3442"/>
                  </a:lnTo>
                  <a:lnTo>
                    <a:pt x="2894" y="3424"/>
                  </a:lnTo>
                  <a:lnTo>
                    <a:pt x="1888" y="2127"/>
                  </a:lnTo>
                  <a:lnTo>
                    <a:pt x="1774" y="2056"/>
                  </a:lnTo>
                  <a:lnTo>
                    <a:pt x="203" y="1836"/>
                  </a:lnTo>
                  <a:lnTo>
                    <a:pt x="203" y="1836"/>
                  </a:lnTo>
                  <a:lnTo>
                    <a:pt x="177" y="1827"/>
                  </a:lnTo>
                  <a:lnTo>
                    <a:pt x="150" y="1809"/>
                  </a:lnTo>
                  <a:lnTo>
                    <a:pt x="133" y="1783"/>
                  </a:lnTo>
                  <a:lnTo>
                    <a:pt x="124" y="1756"/>
                  </a:lnTo>
                  <a:lnTo>
                    <a:pt x="124" y="1756"/>
                  </a:lnTo>
                  <a:lnTo>
                    <a:pt x="133" y="1721"/>
                  </a:lnTo>
                  <a:lnTo>
                    <a:pt x="150" y="1695"/>
                  </a:lnTo>
                  <a:lnTo>
                    <a:pt x="177" y="1668"/>
                  </a:lnTo>
                  <a:lnTo>
                    <a:pt x="203" y="1659"/>
                  </a:lnTo>
                  <a:lnTo>
                    <a:pt x="1826" y="1518"/>
                  </a:lnTo>
                  <a:lnTo>
                    <a:pt x="1915" y="1501"/>
                  </a:lnTo>
                  <a:lnTo>
                    <a:pt x="2823" y="168"/>
                  </a:lnTo>
                  <a:lnTo>
                    <a:pt x="2823" y="168"/>
                  </a:lnTo>
                  <a:lnTo>
                    <a:pt x="2841" y="150"/>
                  </a:lnTo>
                  <a:lnTo>
                    <a:pt x="2859" y="142"/>
                  </a:lnTo>
                  <a:lnTo>
                    <a:pt x="2894" y="124"/>
                  </a:lnTo>
                  <a:lnTo>
                    <a:pt x="2894" y="124"/>
                  </a:lnTo>
                  <a:lnTo>
                    <a:pt x="2938" y="133"/>
                  </a:lnTo>
                  <a:lnTo>
                    <a:pt x="2938" y="133"/>
                  </a:lnTo>
                  <a:lnTo>
                    <a:pt x="2965" y="159"/>
                  </a:lnTo>
                  <a:lnTo>
                    <a:pt x="2982" y="186"/>
                  </a:lnTo>
                  <a:lnTo>
                    <a:pt x="2982" y="221"/>
                  </a:lnTo>
                  <a:lnTo>
                    <a:pt x="2973" y="256"/>
                  </a:lnTo>
                  <a:lnTo>
                    <a:pt x="2382" y="1668"/>
                  </a:lnTo>
                  <a:lnTo>
                    <a:pt x="2356" y="1827"/>
                  </a:lnTo>
                  <a:lnTo>
                    <a:pt x="2868" y="2948"/>
                  </a:lnTo>
                  <a:lnTo>
                    <a:pt x="3476" y="2127"/>
                  </a:lnTo>
                  <a:lnTo>
                    <a:pt x="3512" y="2065"/>
                  </a:lnTo>
                  <a:lnTo>
                    <a:pt x="3238" y="989"/>
                  </a:lnTo>
                  <a:lnTo>
                    <a:pt x="3238" y="989"/>
                  </a:lnTo>
                  <a:lnTo>
                    <a:pt x="3247" y="962"/>
                  </a:lnTo>
                  <a:lnTo>
                    <a:pt x="3265" y="945"/>
                  </a:lnTo>
                  <a:lnTo>
                    <a:pt x="3265" y="945"/>
                  </a:lnTo>
                  <a:lnTo>
                    <a:pt x="3282" y="945"/>
                  </a:lnTo>
                  <a:lnTo>
                    <a:pt x="3291" y="945"/>
                  </a:lnTo>
                  <a:lnTo>
                    <a:pt x="3309" y="953"/>
                  </a:lnTo>
                  <a:lnTo>
                    <a:pt x="3317" y="971"/>
                  </a:lnTo>
                  <a:lnTo>
                    <a:pt x="3767" y="1906"/>
                  </a:lnTo>
                  <a:lnTo>
                    <a:pt x="3847" y="2004"/>
                  </a:lnTo>
                  <a:lnTo>
                    <a:pt x="4923" y="2330"/>
                  </a:lnTo>
                  <a:lnTo>
                    <a:pt x="4923" y="2330"/>
                  </a:lnTo>
                  <a:lnTo>
                    <a:pt x="4941" y="2348"/>
                  </a:lnTo>
                  <a:lnTo>
                    <a:pt x="4950" y="23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dirty="0">
                <a:latin typeface="Helvetica Neue"/>
              </a:endParaRPr>
            </a:p>
          </p:txBody>
        </p:sp>
        <p:sp>
          <p:nvSpPr>
            <p:cNvPr id="97" name="Freeform 3"/>
            <p:cNvSpPr>
              <a:spLocks noChangeArrowheads="1"/>
            </p:cNvSpPr>
            <p:nvPr/>
          </p:nvSpPr>
          <p:spPr bwMode="auto">
            <a:xfrm>
              <a:off x="8129588" y="1512888"/>
              <a:ext cx="174625" cy="177800"/>
            </a:xfrm>
            <a:custGeom>
              <a:avLst/>
              <a:gdLst>
                <a:gd name="T0" fmla="*/ 238 w 486"/>
                <a:gd name="T1" fmla="*/ 0 h 496"/>
                <a:gd name="T2" fmla="*/ 238 w 486"/>
                <a:gd name="T3" fmla="*/ 0 h 496"/>
                <a:gd name="T4" fmla="*/ 194 w 486"/>
                <a:gd name="T5" fmla="*/ 9 h 496"/>
                <a:gd name="T6" fmla="*/ 150 w 486"/>
                <a:gd name="T7" fmla="*/ 27 h 496"/>
                <a:gd name="T8" fmla="*/ 106 w 486"/>
                <a:gd name="T9" fmla="*/ 45 h 496"/>
                <a:gd name="T10" fmla="*/ 71 w 486"/>
                <a:gd name="T11" fmla="*/ 80 h 496"/>
                <a:gd name="T12" fmla="*/ 35 w 486"/>
                <a:gd name="T13" fmla="*/ 115 h 496"/>
                <a:gd name="T14" fmla="*/ 18 w 486"/>
                <a:gd name="T15" fmla="*/ 151 h 496"/>
                <a:gd name="T16" fmla="*/ 0 w 486"/>
                <a:gd name="T17" fmla="*/ 195 h 496"/>
                <a:gd name="T18" fmla="*/ 0 w 486"/>
                <a:gd name="T19" fmla="*/ 248 h 496"/>
                <a:gd name="T20" fmla="*/ 0 w 486"/>
                <a:gd name="T21" fmla="*/ 248 h 496"/>
                <a:gd name="T22" fmla="*/ 0 w 486"/>
                <a:gd name="T23" fmla="*/ 301 h 496"/>
                <a:gd name="T24" fmla="*/ 18 w 486"/>
                <a:gd name="T25" fmla="*/ 345 h 496"/>
                <a:gd name="T26" fmla="*/ 35 w 486"/>
                <a:gd name="T27" fmla="*/ 380 h 496"/>
                <a:gd name="T28" fmla="*/ 71 w 486"/>
                <a:gd name="T29" fmla="*/ 415 h 496"/>
                <a:gd name="T30" fmla="*/ 106 w 486"/>
                <a:gd name="T31" fmla="*/ 451 h 496"/>
                <a:gd name="T32" fmla="*/ 150 w 486"/>
                <a:gd name="T33" fmla="*/ 468 h 496"/>
                <a:gd name="T34" fmla="*/ 194 w 486"/>
                <a:gd name="T35" fmla="*/ 486 h 496"/>
                <a:gd name="T36" fmla="*/ 238 w 486"/>
                <a:gd name="T37" fmla="*/ 495 h 496"/>
                <a:gd name="T38" fmla="*/ 238 w 486"/>
                <a:gd name="T39" fmla="*/ 495 h 496"/>
                <a:gd name="T40" fmla="*/ 291 w 486"/>
                <a:gd name="T41" fmla="*/ 486 h 496"/>
                <a:gd name="T42" fmla="*/ 335 w 486"/>
                <a:gd name="T43" fmla="*/ 468 h 496"/>
                <a:gd name="T44" fmla="*/ 379 w 486"/>
                <a:gd name="T45" fmla="*/ 451 h 496"/>
                <a:gd name="T46" fmla="*/ 415 w 486"/>
                <a:gd name="T47" fmla="*/ 415 h 496"/>
                <a:gd name="T48" fmla="*/ 441 w 486"/>
                <a:gd name="T49" fmla="*/ 380 h 496"/>
                <a:gd name="T50" fmla="*/ 468 w 486"/>
                <a:gd name="T51" fmla="*/ 345 h 496"/>
                <a:gd name="T52" fmla="*/ 476 w 486"/>
                <a:gd name="T53" fmla="*/ 301 h 496"/>
                <a:gd name="T54" fmla="*/ 485 w 486"/>
                <a:gd name="T55" fmla="*/ 248 h 496"/>
                <a:gd name="T56" fmla="*/ 485 w 486"/>
                <a:gd name="T57" fmla="*/ 248 h 496"/>
                <a:gd name="T58" fmla="*/ 476 w 486"/>
                <a:gd name="T59" fmla="*/ 195 h 496"/>
                <a:gd name="T60" fmla="*/ 468 w 486"/>
                <a:gd name="T61" fmla="*/ 151 h 496"/>
                <a:gd name="T62" fmla="*/ 441 w 486"/>
                <a:gd name="T63" fmla="*/ 115 h 496"/>
                <a:gd name="T64" fmla="*/ 415 w 486"/>
                <a:gd name="T65" fmla="*/ 80 h 496"/>
                <a:gd name="T66" fmla="*/ 379 w 486"/>
                <a:gd name="T67" fmla="*/ 45 h 496"/>
                <a:gd name="T68" fmla="*/ 335 w 486"/>
                <a:gd name="T69" fmla="*/ 27 h 496"/>
                <a:gd name="T70" fmla="*/ 291 w 486"/>
                <a:gd name="T71" fmla="*/ 9 h 496"/>
                <a:gd name="T72" fmla="*/ 238 w 486"/>
                <a:gd name="T73" fmla="*/ 0 h 496"/>
                <a:gd name="T74" fmla="*/ 238 w 486"/>
                <a:gd name="T75" fmla="*/ 362 h 496"/>
                <a:gd name="T76" fmla="*/ 238 w 486"/>
                <a:gd name="T77" fmla="*/ 362 h 496"/>
                <a:gd name="T78" fmla="*/ 194 w 486"/>
                <a:gd name="T79" fmla="*/ 353 h 496"/>
                <a:gd name="T80" fmla="*/ 159 w 486"/>
                <a:gd name="T81" fmla="*/ 327 h 496"/>
                <a:gd name="T82" fmla="*/ 132 w 486"/>
                <a:gd name="T83" fmla="*/ 292 h 496"/>
                <a:gd name="T84" fmla="*/ 124 w 486"/>
                <a:gd name="T85" fmla="*/ 248 h 496"/>
                <a:gd name="T86" fmla="*/ 124 w 486"/>
                <a:gd name="T87" fmla="*/ 248 h 496"/>
                <a:gd name="T88" fmla="*/ 132 w 486"/>
                <a:gd name="T89" fmla="*/ 203 h 496"/>
                <a:gd name="T90" fmla="*/ 159 w 486"/>
                <a:gd name="T91" fmla="*/ 168 h 496"/>
                <a:gd name="T92" fmla="*/ 194 w 486"/>
                <a:gd name="T93" fmla="*/ 142 h 496"/>
                <a:gd name="T94" fmla="*/ 238 w 486"/>
                <a:gd name="T95" fmla="*/ 133 h 496"/>
                <a:gd name="T96" fmla="*/ 238 w 486"/>
                <a:gd name="T97" fmla="*/ 133 h 496"/>
                <a:gd name="T98" fmla="*/ 282 w 486"/>
                <a:gd name="T99" fmla="*/ 142 h 496"/>
                <a:gd name="T100" fmla="*/ 318 w 486"/>
                <a:gd name="T101" fmla="*/ 168 h 496"/>
                <a:gd name="T102" fmla="*/ 344 w 486"/>
                <a:gd name="T103" fmla="*/ 203 h 496"/>
                <a:gd name="T104" fmla="*/ 353 w 486"/>
                <a:gd name="T105" fmla="*/ 248 h 496"/>
                <a:gd name="T106" fmla="*/ 353 w 486"/>
                <a:gd name="T107" fmla="*/ 248 h 496"/>
                <a:gd name="T108" fmla="*/ 344 w 486"/>
                <a:gd name="T109" fmla="*/ 292 h 496"/>
                <a:gd name="T110" fmla="*/ 318 w 486"/>
                <a:gd name="T111" fmla="*/ 327 h 496"/>
                <a:gd name="T112" fmla="*/ 282 w 486"/>
                <a:gd name="T113" fmla="*/ 353 h 496"/>
                <a:gd name="T114" fmla="*/ 238 w 486"/>
                <a:gd name="T115" fmla="*/ 362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86" h="496">
                  <a:moveTo>
                    <a:pt x="238" y="0"/>
                  </a:moveTo>
                  <a:lnTo>
                    <a:pt x="238" y="0"/>
                  </a:lnTo>
                  <a:lnTo>
                    <a:pt x="194" y="9"/>
                  </a:lnTo>
                  <a:lnTo>
                    <a:pt x="150" y="27"/>
                  </a:lnTo>
                  <a:lnTo>
                    <a:pt x="106" y="45"/>
                  </a:lnTo>
                  <a:lnTo>
                    <a:pt x="71" y="80"/>
                  </a:lnTo>
                  <a:lnTo>
                    <a:pt x="35" y="115"/>
                  </a:lnTo>
                  <a:lnTo>
                    <a:pt x="18" y="151"/>
                  </a:lnTo>
                  <a:lnTo>
                    <a:pt x="0" y="195"/>
                  </a:lnTo>
                  <a:lnTo>
                    <a:pt x="0" y="248"/>
                  </a:lnTo>
                  <a:lnTo>
                    <a:pt x="0" y="248"/>
                  </a:lnTo>
                  <a:lnTo>
                    <a:pt x="0" y="301"/>
                  </a:lnTo>
                  <a:lnTo>
                    <a:pt x="18" y="345"/>
                  </a:lnTo>
                  <a:lnTo>
                    <a:pt x="35" y="380"/>
                  </a:lnTo>
                  <a:lnTo>
                    <a:pt x="71" y="415"/>
                  </a:lnTo>
                  <a:lnTo>
                    <a:pt x="106" y="451"/>
                  </a:lnTo>
                  <a:lnTo>
                    <a:pt x="150" y="468"/>
                  </a:lnTo>
                  <a:lnTo>
                    <a:pt x="194" y="486"/>
                  </a:lnTo>
                  <a:lnTo>
                    <a:pt x="238" y="495"/>
                  </a:lnTo>
                  <a:lnTo>
                    <a:pt x="238" y="495"/>
                  </a:lnTo>
                  <a:lnTo>
                    <a:pt x="291" y="486"/>
                  </a:lnTo>
                  <a:lnTo>
                    <a:pt x="335" y="468"/>
                  </a:lnTo>
                  <a:lnTo>
                    <a:pt x="379" y="451"/>
                  </a:lnTo>
                  <a:lnTo>
                    <a:pt x="415" y="415"/>
                  </a:lnTo>
                  <a:lnTo>
                    <a:pt x="441" y="380"/>
                  </a:lnTo>
                  <a:lnTo>
                    <a:pt x="468" y="345"/>
                  </a:lnTo>
                  <a:lnTo>
                    <a:pt x="476" y="301"/>
                  </a:lnTo>
                  <a:lnTo>
                    <a:pt x="485" y="248"/>
                  </a:lnTo>
                  <a:lnTo>
                    <a:pt x="485" y="248"/>
                  </a:lnTo>
                  <a:lnTo>
                    <a:pt x="476" y="195"/>
                  </a:lnTo>
                  <a:lnTo>
                    <a:pt x="468" y="151"/>
                  </a:lnTo>
                  <a:lnTo>
                    <a:pt x="441" y="115"/>
                  </a:lnTo>
                  <a:lnTo>
                    <a:pt x="415" y="80"/>
                  </a:lnTo>
                  <a:lnTo>
                    <a:pt x="379" y="45"/>
                  </a:lnTo>
                  <a:lnTo>
                    <a:pt x="335" y="27"/>
                  </a:lnTo>
                  <a:lnTo>
                    <a:pt x="291" y="9"/>
                  </a:lnTo>
                  <a:lnTo>
                    <a:pt x="238" y="0"/>
                  </a:lnTo>
                  <a:close/>
                  <a:moveTo>
                    <a:pt x="238" y="362"/>
                  </a:moveTo>
                  <a:lnTo>
                    <a:pt x="238" y="362"/>
                  </a:lnTo>
                  <a:lnTo>
                    <a:pt x="194" y="353"/>
                  </a:lnTo>
                  <a:lnTo>
                    <a:pt x="159" y="327"/>
                  </a:lnTo>
                  <a:lnTo>
                    <a:pt x="132" y="292"/>
                  </a:lnTo>
                  <a:lnTo>
                    <a:pt x="124" y="248"/>
                  </a:lnTo>
                  <a:lnTo>
                    <a:pt x="124" y="248"/>
                  </a:lnTo>
                  <a:lnTo>
                    <a:pt x="132" y="203"/>
                  </a:lnTo>
                  <a:lnTo>
                    <a:pt x="159" y="168"/>
                  </a:lnTo>
                  <a:lnTo>
                    <a:pt x="194" y="142"/>
                  </a:lnTo>
                  <a:lnTo>
                    <a:pt x="238" y="133"/>
                  </a:lnTo>
                  <a:lnTo>
                    <a:pt x="238" y="133"/>
                  </a:lnTo>
                  <a:lnTo>
                    <a:pt x="282" y="142"/>
                  </a:lnTo>
                  <a:lnTo>
                    <a:pt x="318" y="168"/>
                  </a:lnTo>
                  <a:lnTo>
                    <a:pt x="344" y="203"/>
                  </a:lnTo>
                  <a:lnTo>
                    <a:pt x="353" y="248"/>
                  </a:lnTo>
                  <a:lnTo>
                    <a:pt x="353" y="248"/>
                  </a:lnTo>
                  <a:lnTo>
                    <a:pt x="344" y="292"/>
                  </a:lnTo>
                  <a:lnTo>
                    <a:pt x="318" y="327"/>
                  </a:lnTo>
                  <a:lnTo>
                    <a:pt x="282" y="353"/>
                  </a:lnTo>
                  <a:lnTo>
                    <a:pt x="238" y="36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dirty="0">
                <a:latin typeface="Helvetica Neue"/>
              </a:endParaRPr>
            </a:p>
          </p:txBody>
        </p:sp>
        <p:sp>
          <p:nvSpPr>
            <p:cNvPr id="98" name="Freeform 4"/>
            <p:cNvSpPr>
              <a:spLocks noChangeArrowheads="1"/>
            </p:cNvSpPr>
            <p:nvPr/>
          </p:nvSpPr>
          <p:spPr bwMode="auto">
            <a:xfrm>
              <a:off x="7996238" y="1781175"/>
              <a:ext cx="339725" cy="928688"/>
            </a:xfrm>
            <a:custGeom>
              <a:avLst/>
              <a:gdLst>
                <a:gd name="T0" fmla="*/ 794 w 945"/>
                <a:gd name="T1" fmla="*/ 697 h 2578"/>
                <a:gd name="T2" fmla="*/ 794 w 945"/>
                <a:gd name="T3" fmla="*/ 697 h 2578"/>
                <a:gd name="T4" fmla="*/ 786 w 945"/>
                <a:gd name="T5" fmla="*/ 644 h 2578"/>
                <a:gd name="T6" fmla="*/ 786 w 945"/>
                <a:gd name="T7" fmla="*/ 644 h 2578"/>
                <a:gd name="T8" fmla="*/ 786 w 945"/>
                <a:gd name="T9" fmla="*/ 644 h 2578"/>
                <a:gd name="T10" fmla="*/ 768 w 945"/>
                <a:gd name="T11" fmla="*/ 600 h 2578"/>
                <a:gd name="T12" fmla="*/ 759 w 945"/>
                <a:gd name="T13" fmla="*/ 591 h 2578"/>
                <a:gd name="T14" fmla="*/ 750 w 945"/>
                <a:gd name="T15" fmla="*/ 591 h 2578"/>
                <a:gd name="T16" fmla="*/ 750 w 945"/>
                <a:gd name="T17" fmla="*/ 591 h 2578"/>
                <a:gd name="T18" fmla="*/ 565 w 945"/>
                <a:gd name="T19" fmla="*/ 344 h 2578"/>
                <a:gd name="T20" fmla="*/ 336 w 945"/>
                <a:gd name="T21" fmla="*/ 53 h 2578"/>
                <a:gd name="T22" fmla="*/ 336 w 945"/>
                <a:gd name="T23" fmla="*/ 53 h 2578"/>
                <a:gd name="T24" fmla="*/ 309 w 945"/>
                <a:gd name="T25" fmla="*/ 26 h 2578"/>
                <a:gd name="T26" fmla="*/ 274 w 945"/>
                <a:gd name="T27" fmla="*/ 9 h 2578"/>
                <a:gd name="T28" fmla="*/ 239 w 945"/>
                <a:gd name="T29" fmla="*/ 0 h 2578"/>
                <a:gd name="T30" fmla="*/ 195 w 945"/>
                <a:gd name="T31" fmla="*/ 0 h 2578"/>
                <a:gd name="T32" fmla="*/ 195 w 945"/>
                <a:gd name="T33" fmla="*/ 0 h 2578"/>
                <a:gd name="T34" fmla="*/ 159 w 945"/>
                <a:gd name="T35" fmla="*/ 17 h 2578"/>
                <a:gd name="T36" fmla="*/ 133 w 945"/>
                <a:gd name="T37" fmla="*/ 53 h 2578"/>
                <a:gd name="T38" fmla="*/ 115 w 945"/>
                <a:gd name="T39" fmla="*/ 79 h 2578"/>
                <a:gd name="T40" fmla="*/ 106 w 945"/>
                <a:gd name="T41" fmla="*/ 123 h 2578"/>
                <a:gd name="T42" fmla="*/ 0 w 945"/>
                <a:gd name="T43" fmla="*/ 2577 h 2578"/>
                <a:gd name="T44" fmla="*/ 944 w 945"/>
                <a:gd name="T45" fmla="*/ 2577 h 2578"/>
                <a:gd name="T46" fmla="*/ 812 w 945"/>
                <a:gd name="T47" fmla="*/ 935 h 2578"/>
                <a:gd name="T48" fmla="*/ 812 w 945"/>
                <a:gd name="T49" fmla="*/ 935 h 2578"/>
                <a:gd name="T50" fmla="*/ 794 w 945"/>
                <a:gd name="T51" fmla="*/ 697 h 2578"/>
                <a:gd name="T52" fmla="*/ 133 w 945"/>
                <a:gd name="T53" fmla="*/ 2444 h 2578"/>
                <a:gd name="T54" fmla="*/ 239 w 945"/>
                <a:gd name="T55" fmla="*/ 132 h 2578"/>
                <a:gd name="T56" fmla="*/ 239 w 945"/>
                <a:gd name="T57" fmla="*/ 132 h 2578"/>
                <a:gd name="T58" fmla="*/ 521 w 945"/>
                <a:gd name="T59" fmla="*/ 512 h 2578"/>
                <a:gd name="T60" fmla="*/ 600 w 945"/>
                <a:gd name="T61" fmla="*/ 618 h 2578"/>
                <a:gd name="T62" fmla="*/ 662 w 945"/>
                <a:gd name="T63" fmla="*/ 679 h 2578"/>
                <a:gd name="T64" fmla="*/ 662 w 945"/>
                <a:gd name="T65" fmla="*/ 679 h 2578"/>
                <a:gd name="T66" fmla="*/ 803 w 945"/>
                <a:gd name="T67" fmla="*/ 2444 h 2578"/>
                <a:gd name="T68" fmla="*/ 133 w 945"/>
                <a:gd name="T69" fmla="*/ 2444 h 2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45" h="2578">
                  <a:moveTo>
                    <a:pt x="794" y="697"/>
                  </a:moveTo>
                  <a:lnTo>
                    <a:pt x="794" y="697"/>
                  </a:lnTo>
                  <a:lnTo>
                    <a:pt x="786" y="644"/>
                  </a:lnTo>
                  <a:lnTo>
                    <a:pt x="786" y="644"/>
                  </a:lnTo>
                  <a:lnTo>
                    <a:pt x="786" y="644"/>
                  </a:lnTo>
                  <a:lnTo>
                    <a:pt x="768" y="600"/>
                  </a:lnTo>
                  <a:lnTo>
                    <a:pt x="759" y="591"/>
                  </a:lnTo>
                  <a:lnTo>
                    <a:pt x="750" y="591"/>
                  </a:lnTo>
                  <a:lnTo>
                    <a:pt x="750" y="591"/>
                  </a:lnTo>
                  <a:lnTo>
                    <a:pt x="565" y="344"/>
                  </a:lnTo>
                  <a:lnTo>
                    <a:pt x="336" y="53"/>
                  </a:lnTo>
                  <a:lnTo>
                    <a:pt x="336" y="53"/>
                  </a:lnTo>
                  <a:lnTo>
                    <a:pt x="309" y="26"/>
                  </a:lnTo>
                  <a:lnTo>
                    <a:pt x="274" y="9"/>
                  </a:lnTo>
                  <a:lnTo>
                    <a:pt x="239" y="0"/>
                  </a:lnTo>
                  <a:lnTo>
                    <a:pt x="195" y="0"/>
                  </a:lnTo>
                  <a:lnTo>
                    <a:pt x="195" y="0"/>
                  </a:lnTo>
                  <a:lnTo>
                    <a:pt x="159" y="17"/>
                  </a:lnTo>
                  <a:lnTo>
                    <a:pt x="133" y="53"/>
                  </a:lnTo>
                  <a:lnTo>
                    <a:pt x="115" y="79"/>
                  </a:lnTo>
                  <a:lnTo>
                    <a:pt x="106" y="123"/>
                  </a:lnTo>
                  <a:lnTo>
                    <a:pt x="0" y="2577"/>
                  </a:lnTo>
                  <a:lnTo>
                    <a:pt x="944" y="2577"/>
                  </a:lnTo>
                  <a:lnTo>
                    <a:pt x="812" y="935"/>
                  </a:lnTo>
                  <a:lnTo>
                    <a:pt x="812" y="935"/>
                  </a:lnTo>
                  <a:lnTo>
                    <a:pt x="794" y="697"/>
                  </a:lnTo>
                  <a:close/>
                  <a:moveTo>
                    <a:pt x="133" y="2444"/>
                  </a:moveTo>
                  <a:lnTo>
                    <a:pt x="239" y="132"/>
                  </a:lnTo>
                  <a:lnTo>
                    <a:pt x="239" y="132"/>
                  </a:lnTo>
                  <a:lnTo>
                    <a:pt x="521" y="512"/>
                  </a:lnTo>
                  <a:lnTo>
                    <a:pt x="600" y="618"/>
                  </a:lnTo>
                  <a:lnTo>
                    <a:pt x="662" y="679"/>
                  </a:lnTo>
                  <a:lnTo>
                    <a:pt x="662" y="679"/>
                  </a:lnTo>
                  <a:lnTo>
                    <a:pt x="803" y="2444"/>
                  </a:lnTo>
                  <a:lnTo>
                    <a:pt x="133" y="244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dirty="0">
                <a:latin typeface="Helvetica Neue"/>
              </a:endParaRPr>
            </a:p>
          </p:txBody>
        </p:sp>
        <p:sp>
          <p:nvSpPr>
            <p:cNvPr id="99" name="Freeform 5"/>
            <p:cNvSpPr>
              <a:spLocks noChangeArrowheads="1"/>
            </p:cNvSpPr>
            <p:nvPr/>
          </p:nvSpPr>
          <p:spPr bwMode="auto">
            <a:xfrm>
              <a:off x="8637588" y="1893888"/>
              <a:ext cx="314325" cy="814387"/>
            </a:xfrm>
            <a:custGeom>
              <a:avLst/>
              <a:gdLst>
                <a:gd name="T0" fmla="*/ 591 w 874"/>
                <a:gd name="T1" fmla="*/ 9 h 2261"/>
                <a:gd name="T2" fmla="*/ 591 w 874"/>
                <a:gd name="T3" fmla="*/ 9 h 2261"/>
                <a:gd name="T4" fmla="*/ 564 w 874"/>
                <a:gd name="T5" fmla="*/ 0 h 2261"/>
                <a:gd name="T6" fmla="*/ 529 w 874"/>
                <a:gd name="T7" fmla="*/ 9 h 2261"/>
                <a:gd name="T8" fmla="*/ 503 w 874"/>
                <a:gd name="T9" fmla="*/ 18 h 2261"/>
                <a:gd name="T10" fmla="*/ 476 w 874"/>
                <a:gd name="T11" fmla="*/ 36 h 2261"/>
                <a:gd name="T12" fmla="*/ 211 w 874"/>
                <a:gd name="T13" fmla="*/ 256 h 2261"/>
                <a:gd name="T14" fmla="*/ 0 w 874"/>
                <a:gd name="T15" fmla="*/ 2260 h 2261"/>
                <a:gd name="T16" fmla="*/ 873 w 874"/>
                <a:gd name="T17" fmla="*/ 2260 h 2261"/>
                <a:gd name="T18" fmla="*/ 670 w 874"/>
                <a:gd name="T19" fmla="*/ 115 h 2261"/>
                <a:gd name="T20" fmla="*/ 670 w 874"/>
                <a:gd name="T21" fmla="*/ 115 h 2261"/>
                <a:gd name="T22" fmla="*/ 661 w 874"/>
                <a:gd name="T23" fmla="*/ 80 h 2261"/>
                <a:gd name="T24" fmla="*/ 644 w 874"/>
                <a:gd name="T25" fmla="*/ 53 h 2261"/>
                <a:gd name="T26" fmla="*/ 626 w 874"/>
                <a:gd name="T27" fmla="*/ 27 h 2261"/>
                <a:gd name="T28" fmla="*/ 591 w 874"/>
                <a:gd name="T29" fmla="*/ 9 h 2261"/>
                <a:gd name="T30" fmla="*/ 141 w 874"/>
                <a:gd name="T31" fmla="*/ 2127 h 2261"/>
                <a:gd name="T32" fmla="*/ 335 w 874"/>
                <a:gd name="T33" fmla="*/ 318 h 2261"/>
                <a:gd name="T34" fmla="*/ 547 w 874"/>
                <a:gd name="T35" fmla="*/ 142 h 2261"/>
                <a:gd name="T36" fmla="*/ 732 w 874"/>
                <a:gd name="T37" fmla="*/ 2127 h 2261"/>
                <a:gd name="T38" fmla="*/ 141 w 874"/>
                <a:gd name="T39" fmla="*/ 2127 h 2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74" h="2261">
                  <a:moveTo>
                    <a:pt x="591" y="9"/>
                  </a:moveTo>
                  <a:lnTo>
                    <a:pt x="591" y="9"/>
                  </a:lnTo>
                  <a:lnTo>
                    <a:pt x="564" y="0"/>
                  </a:lnTo>
                  <a:lnTo>
                    <a:pt x="529" y="9"/>
                  </a:lnTo>
                  <a:lnTo>
                    <a:pt x="503" y="18"/>
                  </a:lnTo>
                  <a:lnTo>
                    <a:pt x="476" y="36"/>
                  </a:lnTo>
                  <a:lnTo>
                    <a:pt x="211" y="256"/>
                  </a:lnTo>
                  <a:lnTo>
                    <a:pt x="0" y="2260"/>
                  </a:lnTo>
                  <a:lnTo>
                    <a:pt x="873" y="2260"/>
                  </a:lnTo>
                  <a:lnTo>
                    <a:pt x="670" y="115"/>
                  </a:lnTo>
                  <a:lnTo>
                    <a:pt x="670" y="115"/>
                  </a:lnTo>
                  <a:lnTo>
                    <a:pt x="661" y="80"/>
                  </a:lnTo>
                  <a:lnTo>
                    <a:pt x="644" y="53"/>
                  </a:lnTo>
                  <a:lnTo>
                    <a:pt x="626" y="27"/>
                  </a:lnTo>
                  <a:lnTo>
                    <a:pt x="591" y="9"/>
                  </a:lnTo>
                  <a:close/>
                  <a:moveTo>
                    <a:pt x="141" y="2127"/>
                  </a:moveTo>
                  <a:lnTo>
                    <a:pt x="335" y="318"/>
                  </a:lnTo>
                  <a:lnTo>
                    <a:pt x="547" y="142"/>
                  </a:lnTo>
                  <a:lnTo>
                    <a:pt x="732" y="2127"/>
                  </a:lnTo>
                  <a:lnTo>
                    <a:pt x="141" y="212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dirty="0">
                <a:latin typeface="Helvetica Neue"/>
              </a:endParaRPr>
            </a:p>
          </p:txBody>
        </p:sp>
      </p:grpSp>
      <p:grpSp>
        <p:nvGrpSpPr>
          <p:cNvPr id="107" name="Group 106"/>
          <p:cNvGrpSpPr>
            <a:grpSpLocks noChangeAspect="1"/>
          </p:cNvGrpSpPr>
          <p:nvPr/>
        </p:nvGrpSpPr>
        <p:grpSpPr>
          <a:xfrm>
            <a:off x="9371497" y="1907334"/>
            <a:ext cx="542347" cy="423936"/>
            <a:chOff x="472112" y="7654590"/>
            <a:chExt cx="4398962" cy="3438525"/>
          </a:xfrm>
        </p:grpSpPr>
        <p:sp>
          <p:nvSpPr>
            <p:cNvPr id="108" name="Freeform 107"/>
            <p:cNvSpPr>
              <a:spLocks noChangeArrowheads="1"/>
            </p:cNvSpPr>
            <p:nvPr/>
          </p:nvSpPr>
          <p:spPr bwMode="auto">
            <a:xfrm>
              <a:off x="1103937" y="8403890"/>
              <a:ext cx="3011487" cy="1595438"/>
            </a:xfrm>
            <a:custGeom>
              <a:avLst/>
              <a:gdLst>
                <a:gd name="T0" fmla="*/ 758 w 8364"/>
                <a:gd name="T1" fmla="*/ 3512 h 4431"/>
                <a:gd name="T2" fmla="*/ 2329 w 8364"/>
                <a:gd name="T3" fmla="*/ 1774 h 4431"/>
                <a:gd name="T4" fmla="*/ 2470 w 8364"/>
                <a:gd name="T5" fmla="*/ 1421 h 4431"/>
                <a:gd name="T6" fmla="*/ 2823 w 8364"/>
                <a:gd name="T7" fmla="*/ 1280 h 4431"/>
                <a:gd name="T8" fmla="*/ 3167 w 8364"/>
                <a:gd name="T9" fmla="*/ 1421 h 4431"/>
                <a:gd name="T10" fmla="*/ 3308 w 8364"/>
                <a:gd name="T11" fmla="*/ 1845 h 4431"/>
                <a:gd name="T12" fmla="*/ 4420 w 8364"/>
                <a:gd name="T13" fmla="*/ 2348 h 4431"/>
                <a:gd name="T14" fmla="*/ 4773 w 8364"/>
                <a:gd name="T15" fmla="*/ 2392 h 4431"/>
                <a:gd name="T16" fmla="*/ 7402 w 8364"/>
                <a:gd name="T17" fmla="*/ 336 h 4431"/>
                <a:gd name="T18" fmla="*/ 7658 w 8364"/>
                <a:gd name="T19" fmla="*/ 53 h 4431"/>
                <a:gd name="T20" fmla="*/ 8028 w 8364"/>
                <a:gd name="T21" fmla="*/ 27 h 4431"/>
                <a:gd name="T22" fmla="*/ 8319 w 8364"/>
                <a:gd name="T23" fmla="*/ 283 h 4431"/>
                <a:gd name="T24" fmla="*/ 8293 w 8364"/>
                <a:gd name="T25" fmla="*/ 751 h 4431"/>
                <a:gd name="T26" fmla="*/ 7905 w 8364"/>
                <a:gd name="T27" fmla="*/ 989 h 4431"/>
                <a:gd name="T28" fmla="*/ 4949 w 8364"/>
                <a:gd name="T29" fmla="*/ 2578 h 4431"/>
                <a:gd name="T30" fmla="*/ 5011 w 8364"/>
                <a:gd name="T31" fmla="*/ 2833 h 4431"/>
                <a:gd name="T32" fmla="*/ 4790 w 8364"/>
                <a:gd name="T33" fmla="*/ 3239 h 4431"/>
                <a:gd name="T34" fmla="*/ 4323 w 8364"/>
                <a:gd name="T35" fmla="*/ 3292 h 4431"/>
                <a:gd name="T36" fmla="*/ 4058 w 8364"/>
                <a:gd name="T37" fmla="*/ 3027 h 4431"/>
                <a:gd name="T38" fmla="*/ 3158 w 8364"/>
                <a:gd name="T39" fmla="*/ 2136 h 4431"/>
                <a:gd name="T40" fmla="*/ 2823 w 8364"/>
                <a:gd name="T41" fmla="*/ 2269 h 4431"/>
                <a:gd name="T42" fmla="*/ 935 w 8364"/>
                <a:gd name="T43" fmla="*/ 3707 h 4431"/>
                <a:gd name="T44" fmla="*/ 979 w 8364"/>
                <a:gd name="T45" fmla="*/ 4033 h 4431"/>
                <a:gd name="T46" fmla="*/ 688 w 8364"/>
                <a:gd name="T47" fmla="*/ 4395 h 4431"/>
                <a:gd name="T48" fmla="*/ 220 w 8364"/>
                <a:gd name="T49" fmla="*/ 4351 h 4431"/>
                <a:gd name="T50" fmla="*/ 8 w 8364"/>
                <a:gd name="T51" fmla="*/ 4033 h 4431"/>
                <a:gd name="T52" fmla="*/ 141 w 8364"/>
                <a:gd name="T53" fmla="*/ 3583 h 4431"/>
                <a:gd name="T54" fmla="*/ 494 w 8364"/>
                <a:gd name="T55" fmla="*/ 3442 h 4431"/>
                <a:gd name="T56" fmla="*/ 7958 w 8364"/>
                <a:gd name="T57" fmla="*/ 239 h 4431"/>
                <a:gd name="T58" fmla="*/ 7755 w 8364"/>
                <a:gd name="T59" fmla="*/ 256 h 4431"/>
                <a:gd name="T60" fmla="*/ 7605 w 8364"/>
                <a:gd name="T61" fmla="*/ 459 h 4431"/>
                <a:gd name="T62" fmla="*/ 7649 w 8364"/>
                <a:gd name="T63" fmla="*/ 662 h 4431"/>
                <a:gd name="T64" fmla="*/ 7887 w 8364"/>
                <a:gd name="T65" fmla="*/ 768 h 4431"/>
                <a:gd name="T66" fmla="*/ 8099 w 8364"/>
                <a:gd name="T67" fmla="*/ 636 h 4431"/>
                <a:gd name="T68" fmla="*/ 8116 w 8364"/>
                <a:gd name="T69" fmla="*/ 380 h 4431"/>
                <a:gd name="T70" fmla="*/ 4517 w 8364"/>
                <a:gd name="T71" fmla="*/ 2560 h 4431"/>
                <a:gd name="T72" fmla="*/ 4323 w 8364"/>
                <a:gd name="T73" fmla="*/ 2640 h 4431"/>
                <a:gd name="T74" fmla="*/ 4252 w 8364"/>
                <a:gd name="T75" fmla="*/ 2886 h 4431"/>
                <a:gd name="T76" fmla="*/ 4367 w 8364"/>
                <a:gd name="T77" fmla="*/ 3053 h 4431"/>
                <a:gd name="T78" fmla="*/ 4623 w 8364"/>
                <a:gd name="T79" fmla="*/ 3080 h 4431"/>
                <a:gd name="T80" fmla="*/ 4781 w 8364"/>
                <a:gd name="T81" fmla="*/ 2886 h 4431"/>
                <a:gd name="T82" fmla="*/ 4711 w 8364"/>
                <a:gd name="T83" fmla="*/ 2640 h 4431"/>
                <a:gd name="T84" fmla="*/ 2823 w 8364"/>
                <a:gd name="T85" fmla="*/ 1501 h 4431"/>
                <a:gd name="T86" fmla="*/ 2629 w 8364"/>
                <a:gd name="T87" fmla="*/ 1580 h 4431"/>
                <a:gd name="T88" fmla="*/ 2558 w 8364"/>
                <a:gd name="T89" fmla="*/ 1827 h 4431"/>
                <a:gd name="T90" fmla="*/ 2673 w 8364"/>
                <a:gd name="T91" fmla="*/ 2004 h 4431"/>
                <a:gd name="T92" fmla="*/ 2929 w 8364"/>
                <a:gd name="T93" fmla="*/ 2022 h 4431"/>
                <a:gd name="T94" fmla="*/ 3088 w 8364"/>
                <a:gd name="T95" fmla="*/ 1827 h 4431"/>
                <a:gd name="T96" fmla="*/ 3008 w 8364"/>
                <a:gd name="T97" fmla="*/ 1580 h 4431"/>
                <a:gd name="T98" fmla="*/ 494 w 8364"/>
                <a:gd name="T99" fmla="*/ 3663 h 4431"/>
                <a:gd name="T100" fmla="*/ 300 w 8364"/>
                <a:gd name="T101" fmla="*/ 3742 h 4431"/>
                <a:gd name="T102" fmla="*/ 229 w 8364"/>
                <a:gd name="T103" fmla="*/ 3989 h 4431"/>
                <a:gd name="T104" fmla="*/ 344 w 8364"/>
                <a:gd name="T105" fmla="*/ 4166 h 4431"/>
                <a:gd name="T106" fmla="*/ 600 w 8364"/>
                <a:gd name="T107" fmla="*/ 4183 h 4431"/>
                <a:gd name="T108" fmla="*/ 758 w 8364"/>
                <a:gd name="T109" fmla="*/ 3989 h 4431"/>
                <a:gd name="T110" fmla="*/ 688 w 8364"/>
                <a:gd name="T111" fmla="*/ 3742 h 4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364" h="4431">
                  <a:moveTo>
                    <a:pt x="494" y="3442"/>
                  </a:moveTo>
                  <a:lnTo>
                    <a:pt x="494" y="3442"/>
                  </a:lnTo>
                  <a:lnTo>
                    <a:pt x="564" y="3442"/>
                  </a:lnTo>
                  <a:lnTo>
                    <a:pt x="635" y="3459"/>
                  </a:lnTo>
                  <a:lnTo>
                    <a:pt x="697" y="3486"/>
                  </a:lnTo>
                  <a:lnTo>
                    <a:pt x="758" y="3512"/>
                  </a:lnTo>
                  <a:lnTo>
                    <a:pt x="2382" y="2004"/>
                  </a:lnTo>
                  <a:lnTo>
                    <a:pt x="2382" y="2004"/>
                  </a:lnTo>
                  <a:lnTo>
                    <a:pt x="2355" y="1951"/>
                  </a:lnTo>
                  <a:lnTo>
                    <a:pt x="2338" y="1898"/>
                  </a:lnTo>
                  <a:lnTo>
                    <a:pt x="2329" y="1836"/>
                  </a:lnTo>
                  <a:lnTo>
                    <a:pt x="2329" y="1774"/>
                  </a:lnTo>
                  <a:lnTo>
                    <a:pt x="2329" y="1774"/>
                  </a:lnTo>
                  <a:lnTo>
                    <a:pt x="2338" y="1677"/>
                  </a:lnTo>
                  <a:lnTo>
                    <a:pt x="2364" y="1580"/>
                  </a:lnTo>
                  <a:lnTo>
                    <a:pt x="2408" y="1501"/>
                  </a:lnTo>
                  <a:lnTo>
                    <a:pt x="2470" y="1421"/>
                  </a:lnTo>
                  <a:lnTo>
                    <a:pt x="2470" y="1421"/>
                  </a:lnTo>
                  <a:lnTo>
                    <a:pt x="2470" y="1421"/>
                  </a:lnTo>
                  <a:lnTo>
                    <a:pt x="2541" y="1368"/>
                  </a:lnTo>
                  <a:lnTo>
                    <a:pt x="2629" y="1315"/>
                  </a:lnTo>
                  <a:lnTo>
                    <a:pt x="2717" y="1289"/>
                  </a:lnTo>
                  <a:lnTo>
                    <a:pt x="2823" y="1280"/>
                  </a:lnTo>
                  <a:lnTo>
                    <a:pt x="2823" y="1280"/>
                  </a:lnTo>
                  <a:lnTo>
                    <a:pt x="2920" y="1289"/>
                  </a:lnTo>
                  <a:lnTo>
                    <a:pt x="3017" y="1315"/>
                  </a:lnTo>
                  <a:lnTo>
                    <a:pt x="3096" y="1368"/>
                  </a:lnTo>
                  <a:lnTo>
                    <a:pt x="3167" y="1421"/>
                  </a:lnTo>
                  <a:lnTo>
                    <a:pt x="3167" y="1421"/>
                  </a:lnTo>
                  <a:lnTo>
                    <a:pt x="3167" y="1421"/>
                  </a:lnTo>
                  <a:lnTo>
                    <a:pt x="3229" y="1501"/>
                  </a:lnTo>
                  <a:lnTo>
                    <a:pt x="3273" y="1580"/>
                  </a:lnTo>
                  <a:lnTo>
                    <a:pt x="3308" y="1677"/>
                  </a:lnTo>
                  <a:lnTo>
                    <a:pt x="3317" y="1774"/>
                  </a:lnTo>
                  <a:lnTo>
                    <a:pt x="3317" y="1774"/>
                  </a:lnTo>
                  <a:lnTo>
                    <a:pt x="3308" y="1845"/>
                  </a:lnTo>
                  <a:lnTo>
                    <a:pt x="3290" y="1916"/>
                  </a:lnTo>
                  <a:lnTo>
                    <a:pt x="4182" y="2472"/>
                  </a:lnTo>
                  <a:lnTo>
                    <a:pt x="4182" y="2472"/>
                  </a:lnTo>
                  <a:lnTo>
                    <a:pt x="4252" y="2410"/>
                  </a:lnTo>
                  <a:lnTo>
                    <a:pt x="4332" y="2375"/>
                  </a:lnTo>
                  <a:lnTo>
                    <a:pt x="4420" y="2348"/>
                  </a:lnTo>
                  <a:lnTo>
                    <a:pt x="4517" y="2339"/>
                  </a:lnTo>
                  <a:lnTo>
                    <a:pt x="4517" y="2339"/>
                  </a:lnTo>
                  <a:lnTo>
                    <a:pt x="4579" y="2339"/>
                  </a:lnTo>
                  <a:lnTo>
                    <a:pt x="4649" y="2348"/>
                  </a:lnTo>
                  <a:lnTo>
                    <a:pt x="4720" y="2366"/>
                  </a:lnTo>
                  <a:lnTo>
                    <a:pt x="4773" y="2392"/>
                  </a:lnTo>
                  <a:lnTo>
                    <a:pt x="7411" y="671"/>
                  </a:lnTo>
                  <a:lnTo>
                    <a:pt x="7411" y="671"/>
                  </a:lnTo>
                  <a:lnTo>
                    <a:pt x="7384" y="592"/>
                  </a:lnTo>
                  <a:lnTo>
                    <a:pt x="7375" y="503"/>
                  </a:lnTo>
                  <a:lnTo>
                    <a:pt x="7384" y="424"/>
                  </a:lnTo>
                  <a:lnTo>
                    <a:pt x="7402" y="336"/>
                  </a:lnTo>
                  <a:lnTo>
                    <a:pt x="7402" y="336"/>
                  </a:lnTo>
                  <a:lnTo>
                    <a:pt x="7446" y="247"/>
                  </a:lnTo>
                  <a:lnTo>
                    <a:pt x="7499" y="168"/>
                  </a:lnTo>
                  <a:lnTo>
                    <a:pt x="7569" y="97"/>
                  </a:lnTo>
                  <a:lnTo>
                    <a:pt x="7658" y="53"/>
                  </a:lnTo>
                  <a:lnTo>
                    <a:pt x="7658" y="53"/>
                  </a:lnTo>
                  <a:lnTo>
                    <a:pt x="7658" y="53"/>
                  </a:lnTo>
                  <a:lnTo>
                    <a:pt x="7746" y="18"/>
                  </a:lnTo>
                  <a:lnTo>
                    <a:pt x="7834" y="0"/>
                  </a:lnTo>
                  <a:lnTo>
                    <a:pt x="7931" y="9"/>
                  </a:lnTo>
                  <a:lnTo>
                    <a:pt x="8028" y="27"/>
                  </a:lnTo>
                  <a:lnTo>
                    <a:pt x="8028" y="27"/>
                  </a:lnTo>
                  <a:lnTo>
                    <a:pt x="8125" y="71"/>
                  </a:lnTo>
                  <a:lnTo>
                    <a:pt x="8205" y="133"/>
                  </a:lnTo>
                  <a:lnTo>
                    <a:pt x="8266" y="203"/>
                  </a:lnTo>
                  <a:lnTo>
                    <a:pt x="8319" y="283"/>
                  </a:lnTo>
                  <a:lnTo>
                    <a:pt x="8319" y="283"/>
                  </a:lnTo>
                  <a:lnTo>
                    <a:pt x="8319" y="283"/>
                  </a:lnTo>
                  <a:lnTo>
                    <a:pt x="8346" y="371"/>
                  </a:lnTo>
                  <a:lnTo>
                    <a:pt x="8363" y="468"/>
                  </a:lnTo>
                  <a:lnTo>
                    <a:pt x="8363" y="565"/>
                  </a:lnTo>
                  <a:lnTo>
                    <a:pt x="8337" y="662"/>
                  </a:lnTo>
                  <a:lnTo>
                    <a:pt x="8337" y="662"/>
                  </a:lnTo>
                  <a:lnTo>
                    <a:pt x="8293" y="751"/>
                  </a:lnTo>
                  <a:lnTo>
                    <a:pt x="8240" y="830"/>
                  </a:lnTo>
                  <a:lnTo>
                    <a:pt x="8169" y="892"/>
                  </a:lnTo>
                  <a:lnTo>
                    <a:pt x="8090" y="945"/>
                  </a:lnTo>
                  <a:lnTo>
                    <a:pt x="8090" y="945"/>
                  </a:lnTo>
                  <a:lnTo>
                    <a:pt x="7993" y="980"/>
                  </a:lnTo>
                  <a:lnTo>
                    <a:pt x="7905" y="989"/>
                  </a:lnTo>
                  <a:lnTo>
                    <a:pt x="7808" y="989"/>
                  </a:lnTo>
                  <a:lnTo>
                    <a:pt x="7711" y="962"/>
                  </a:lnTo>
                  <a:lnTo>
                    <a:pt x="7711" y="962"/>
                  </a:lnTo>
                  <a:lnTo>
                    <a:pt x="7631" y="927"/>
                  </a:lnTo>
                  <a:lnTo>
                    <a:pt x="7561" y="883"/>
                  </a:lnTo>
                  <a:lnTo>
                    <a:pt x="4949" y="2578"/>
                  </a:lnTo>
                  <a:lnTo>
                    <a:pt x="4949" y="2578"/>
                  </a:lnTo>
                  <a:lnTo>
                    <a:pt x="4976" y="2648"/>
                  </a:lnTo>
                  <a:lnTo>
                    <a:pt x="5002" y="2701"/>
                  </a:lnTo>
                  <a:lnTo>
                    <a:pt x="5011" y="2753"/>
                  </a:lnTo>
                  <a:lnTo>
                    <a:pt x="5011" y="2833"/>
                  </a:lnTo>
                  <a:lnTo>
                    <a:pt x="5011" y="2833"/>
                  </a:lnTo>
                  <a:lnTo>
                    <a:pt x="5002" y="2930"/>
                  </a:lnTo>
                  <a:lnTo>
                    <a:pt x="4976" y="3027"/>
                  </a:lnTo>
                  <a:lnTo>
                    <a:pt x="4931" y="3106"/>
                  </a:lnTo>
                  <a:lnTo>
                    <a:pt x="4870" y="3177"/>
                  </a:lnTo>
                  <a:lnTo>
                    <a:pt x="4870" y="3177"/>
                  </a:lnTo>
                  <a:lnTo>
                    <a:pt x="4790" y="3239"/>
                  </a:lnTo>
                  <a:lnTo>
                    <a:pt x="4711" y="3292"/>
                  </a:lnTo>
                  <a:lnTo>
                    <a:pt x="4614" y="3318"/>
                  </a:lnTo>
                  <a:lnTo>
                    <a:pt x="4517" y="3327"/>
                  </a:lnTo>
                  <a:lnTo>
                    <a:pt x="4517" y="3327"/>
                  </a:lnTo>
                  <a:lnTo>
                    <a:pt x="4420" y="3318"/>
                  </a:lnTo>
                  <a:lnTo>
                    <a:pt x="4323" y="3292"/>
                  </a:lnTo>
                  <a:lnTo>
                    <a:pt x="4243" y="3239"/>
                  </a:lnTo>
                  <a:lnTo>
                    <a:pt x="4164" y="3177"/>
                  </a:lnTo>
                  <a:lnTo>
                    <a:pt x="4164" y="3177"/>
                  </a:lnTo>
                  <a:lnTo>
                    <a:pt x="4164" y="3177"/>
                  </a:lnTo>
                  <a:lnTo>
                    <a:pt x="4102" y="3106"/>
                  </a:lnTo>
                  <a:lnTo>
                    <a:pt x="4058" y="3027"/>
                  </a:lnTo>
                  <a:lnTo>
                    <a:pt x="4032" y="2930"/>
                  </a:lnTo>
                  <a:lnTo>
                    <a:pt x="4023" y="2833"/>
                  </a:lnTo>
                  <a:lnTo>
                    <a:pt x="4023" y="2833"/>
                  </a:lnTo>
                  <a:lnTo>
                    <a:pt x="4032" y="2753"/>
                  </a:lnTo>
                  <a:lnTo>
                    <a:pt x="4040" y="2693"/>
                  </a:lnTo>
                  <a:lnTo>
                    <a:pt x="3158" y="2136"/>
                  </a:lnTo>
                  <a:lnTo>
                    <a:pt x="3158" y="2136"/>
                  </a:lnTo>
                  <a:lnTo>
                    <a:pt x="3088" y="2189"/>
                  </a:lnTo>
                  <a:lnTo>
                    <a:pt x="3008" y="2234"/>
                  </a:lnTo>
                  <a:lnTo>
                    <a:pt x="2920" y="2260"/>
                  </a:lnTo>
                  <a:lnTo>
                    <a:pt x="2823" y="2269"/>
                  </a:lnTo>
                  <a:lnTo>
                    <a:pt x="2823" y="2269"/>
                  </a:lnTo>
                  <a:lnTo>
                    <a:pt x="2752" y="2269"/>
                  </a:lnTo>
                  <a:lnTo>
                    <a:pt x="2682" y="2251"/>
                  </a:lnTo>
                  <a:lnTo>
                    <a:pt x="2620" y="2225"/>
                  </a:lnTo>
                  <a:lnTo>
                    <a:pt x="2558" y="2198"/>
                  </a:lnTo>
                  <a:lnTo>
                    <a:pt x="935" y="3707"/>
                  </a:lnTo>
                  <a:lnTo>
                    <a:pt x="935" y="3707"/>
                  </a:lnTo>
                  <a:lnTo>
                    <a:pt x="961" y="3760"/>
                  </a:lnTo>
                  <a:lnTo>
                    <a:pt x="979" y="3813"/>
                  </a:lnTo>
                  <a:lnTo>
                    <a:pt x="988" y="3874"/>
                  </a:lnTo>
                  <a:lnTo>
                    <a:pt x="988" y="3936"/>
                  </a:lnTo>
                  <a:lnTo>
                    <a:pt x="988" y="3936"/>
                  </a:lnTo>
                  <a:lnTo>
                    <a:pt x="979" y="4033"/>
                  </a:lnTo>
                  <a:lnTo>
                    <a:pt x="953" y="4130"/>
                  </a:lnTo>
                  <a:lnTo>
                    <a:pt x="908" y="4210"/>
                  </a:lnTo>
                  <a:lnTo>
                    <a:pt x="847" y="4289"/>
                  </a:lnTo>
                  <a:lnTo>
                    <a:pt x="847" y="4289"/>
                  </a:lnTo>
                  <a:lnTo>
                    <a:pt x="776" y="4351"/>
                  </a:lnTo>
                  <a:lnTo>
                    <a:pt x="688" y="4395"/>
                  </a:lnTo>
                  <a:lnTo>
                    <a:pt x="600" y="4422"/>
                  </a:lnTo>
                  <a:lnTo>
                    <a:pt x="494" y="4430"/>
                  </a:lnTo>
                  <a:lnTo>
                    <a:pt x="494" y="4430"/>
                  </a:lnTo>
                  <a:lnTo>
                    <a:pt x="397" y="4422"/>
                  </a:lnTo>
                  <a:lnTo>
                    <a:pt x="300" y="4395"/>
                  </a:lnTo>
                  <a:lnTo>
                    <a:pt x="220" y="4351"/>
                  </a:lnTo>
                  <a:lnTo>
                    <a:pt x="141" y="4289"/>
                  </a:lnTo>
                  <a:lnTo>
                    <a:pt x="141" y="4289"/>
                  </a:lnTo>
                  <a:lnTo>
                    <a:pt x="141" y="4289"/>
                  </a:lnTo>
                  <a:lnTo>
                    <a:pt x="88" y="4210"/>
                  </a:lnTo>
                  <a:lnTo>
                    <a:pt x="35" y="4130"/>
                  </a:lnTo>
                  <a:lnTo>
                    <a:pt x="8" y="4033"/>
                  </a:lnTo>
                  <a:lnTo>
                    <a:pt x="0" y="3936"/>
                  </a:lnTo>
                  <a:lnTo>
                    <a:pt x="0" y="3936"/>
                  </a:lnTo>
                  <a:lnTo>
                    <a:pt x="8" y="3839"/>
                  </a:lnTo>
                  <a:lnTo>
                    <a:pt x="35" y="3742"/>
                  </a:lnTo>
                  <a:lnTo>
                    <a:pt x="88" y="3663"/>
                  </a:lnTo>
                  <a:lnTo>
                    <a:pt x="141" y="3583"/>
                  </a:lnTo>
                  <a:lnTo>
                    <a:pt x="150" y="3583"/>
                  </a:lnTo>
                  <a:lnTo>
                    <a:pt x="150" y="3583"/>
                  </a:lnTo>
                  <a:lnTo>
                    <a:pt x="220" y="3521"/>
                  </a:lnTo>
                  <a:lnTo>
                    <a:pt x="300" y="3477"/>
                  </a:lnTo>
                  <a:lnTo>
                    <a:pt x="397" y="3451"/>
                  </a:lnTo>
                  <a:lnTo>
                    <a:pt x="494" y="3442"/>
                  </a:lnTo>
                  <a:close/>
                  <a:moveTo>
                    <a:pt x="8116" y="380"/>
                  </a:moveTo>
                  <a:lnTo>
                    <a:pt x="8116" y="380"/>
                  </a:lnTo>
                  <a:lnTo>
                    <a:pt x="8090" y="336"/>
                  </a:lnTo>
                  <a:lnTo>
                    <a:pt x="8055" y="292"/>
                  </a:lnTo>
                  <a:lnTo>
                    <a:pt x="8010" y="265"/>
                  </a:lnTo>
                  <a:lnTo>
                    <a:pt x="7958" y="239"/>
                  </a:lnTo>
                  <a:lnTo>
                    <a:pt x="7958" y="239"/>
                  </a:lnTo>
                  <a:lnTo>
                    <a:pt x="7905" y="230"/>
                  </a:lnTo>
                  <a:lnTo>
                    <a:pt x="7852" y="230"/>
                  </a:lnTo>
                  <a:lnTo>
                    <a:pt x="7799" y="239"/>
                  </a:lnTo>
                  <a:lnTo>
                    <a:pt x="7755" y="256"/>
                  </a:lnTo>
                  <a:lnTo>
                    <a:pt x="7755" y="256"/>
                  </a:lnTo>
                  <a:lnTo>
                    <a:pt x="7711" y="283"/>
                  </a:lnTo>
                  <a:lnTo>
                    <a:pt x="7666" y="318"/>
                  </a:lnTo>
                  <a:lnTo>
                    <a:pt x="7640" y="353"/>
                  </a:lnTo>
                  <a:lnTo>
                    <a:pt x="7613" y="406"/>
                  </a:lnTo>
                  <a:lnTo>
                    <a:pt x="7613" y="406"/>
                  </a:lnTo>
                  <a:lnTo>
                    <a:pt x="7605" y="459"/>
                  </a:lnTo>
                  <a:lnTo>
                    <a:pt x="7596" y="512"/>
                  </a:lnTo>
                  <a:lnTo>
                    <a:pt x="7605" y="565"/>
                  </a:lnTo>
                  <a:lnTo>
                    <a:pt x="7622" y="618"/>
                  </a:lnTo>
                  <a:lnTo>
                    <a:pt x="7622" y="618"/>
                  </a:lnTo>
                  <a:lnTo>
                    <a:pt x="7622" y="618"/>
                  </a:lnTo>
                  <a:lnTo>
                    <a:pt x="7649" y="662"/>
                  </a:lnTo>
                  <a:lnTo>
                    <a:pt x="7684" y="698"/>
                  </a:lnTo>
                  <a:lnTo>
                    <a:pt x="7728" y="733"/>
                  </a:lnTo>
                  <a:lnTo>
                    <a:pt x="7781" y="751"/>
                  </a:lnTo>
                  <a:lnTo>
                    <a:pt x="7781" y="751"/>
                  </a:lnTo>
                  <a:lnTo>
                    <a:pt x="7834" y="768"/>
                  </a:lnTo>
                  <a:lnTo>
                    <a:pt x="7887" y="768"/>
                  </a:lnTo>
                  <a:lnTo>
                    <a:pt x="7940" y="759"/>
                  </a:lnTo>
                  <a:lnTo>
                    <a:pt x="7984" y="742"/>
                  </a:lnTo>
                  <a:lnTo>
                    <a:pt x="7984" y="742"/>
                  </a:lnTo>
                  <a:lnTo>
                    <a:pt x="8037" y="715"/>
                  </a:lnTo>
                  <a:lnTo>
                    <a:pt x="8072" y="680"/>
                  </a:lnTo>
                  <a:lnTo>
                    <a:pt x="8099" y="636"/>
                  </a:lnTo>
                  <a:lnTo>
                    <a:pt x="8125" y="583"/>
                  </a:lnTo>
                  <a:lnTo>
                    <a:pt x="8125" y="583"/>
                  </a:lnTo>
                  <a:lnTo>
                    <a:pt x="8143" y="530"/>
                  </a:lnTo>
                  <a:lnTo>
                    <a:pt x="8143" y="477"/>
                  </a:lnTo>
                  <a:lnTo>
                    <a:pt x="8134" y="424"/>
                  </a:lnTo>
                  <a:lnTo>
                    <a:pt x="8116" y="380"/>
                  </a:lnTo>
                  <a:close/>
                  <a:moveTo>
                    <a:pt x="4711" y="2640"/>
                  </a:moveTo>
                  <a:lnTo>
                    <a:pt x="4711" y="2640"/>
                  </a:lnTo>
                  <a:lnTo>
                    <a:pt x="4667" y="2604"/>
                  </a:lnTo>
                  <a:lnTo>
                    <a:pt x="4623" y="2578"/>
                  </a:lnTo>
                  <a:lnTo>
                    <a:pt x="4570" y="2569"/>
                  </a:lnTo>
                  <a:lnTo>
                    <a:pt x="4517" y="2560"/>
                  </a:lnTo>
                  <a:lnTo>
                    <a:pt x="4517" y="2560"/>
                  </a:lnTo>
                  <a:lnTo>
                    <a:pt x="4464" y="2569"/>
                  </a:lnTo>
                  <a:lnTo>
                    <a:pt x="4411" y="2578"/>
                  </a:lnTo>
                  <a:lnTo>
                    <a:pt x="4367" y="2604"/>
                  </a:lnTo>
                  <a:lnTo>
                    <a:pt x="4323" y="2640"/>
                  </a:lnTo>
                  <a:lnTo>
                    <a:pt x="4323" y="2640"/>
                  </a:lnTo>
                  <a:lnTo>
                    <a:pt x="4296" y="2684"/>
                  </a:lnTo>
                  <a:lnTo>
                    <a:pt x="4270" y="2727"/>
                  </a:lnTo>
                  <a:lnTo>
                    <a:pt x="4252" y="2780"/>
                  </a:lnTo>
                  <a:lnTo>
                    <a:pt x="4243" y="2833"/>
                  </a:lnTo>
                  <a:lnTo>
                    <a:pt x="4243" y="2833"/>
                  </a:lnTo>
                  <a:lnTo>
                    <a:pt x="4252" y="2886"/>
                  </a:lnTo>
                  <a:lnTo>
                    <a:pt x="4270" y="2939"/>
                  </a:lnTo>
                  <a:lnTo>
                    <a:pt x="4296" y="2983"/>
                  </a:lnTo>
                  <a:lnTo>
                    <a:pt x="4323" y="3027"/>
                  </a:lnTo>
                  <a:lnTo>
                    <a:pt x="4323" y="3027"/>
                  </a:lnTo>
                  <a:lnTo>
                    <a:pt x="4323" y="3027"/>
                  </a:lnTo>
                  <a:lnTo>
                    <a:pt x="4367" y="3053"/>
                  </a:lnTo>
                  <a:lnTo>
                    <a:pt x="4411" y="3080"/>
                  </a:lnTo>
                  <a:lnTo>
                    <a:pt x="4464" y="3098"/>
                  </a:lnTo>
                  <a:lnTo>
                    <a:pt x="4517" y="3106"/>
                  </a:lnTo>
                  <a:lnTo>
                    <a:pt x="4517" y="3106"/>
                  </a:lnTo>
                  <a:lnTo>
                    <a:pt x="4570" y="3098"/>
                  </a:lnTo>
                  <a:lnTo>
                    <a:pt x="4623" y="3080"/>
                  </a:lnTo>
                  <a:lnTo>
                    <a:pt x="4667" y="3053"/>
                  </a:lnTo>
                  <a:lnTo>
                    <a:pt x="4711" y="3027"/>
                  </a:lnTo>
                  <a:lnTo>
                    <a:pt x="4711" y="3027"/>
                  </a:lnTo>
                  <a:lnTo>
                    <a:pt x="4746" y="2983"/>
                  </a:lnTo>
                  <a:lnTo>
                    <a:pt x="4764" y="2939"/>
                  </a:lnTo>
                  <a:lnTo>
                    <a:pt x="4781" y="2886"/>
                  </a:lnTo>
                  <a:lnTo>
                    <a:pt x="4790" y="2833"/>
                  </a:lnTo>
                  <a:lnTo>
                    <a:pt x="4790" y="2833"/>
                  </a:lnTo>
                  <a:lnTo>
                    <a:pt x="4781" y="2780"/>
                  </a:lnTo>
                  <a:lnTo>
                    <a:pt x="4764" y="2727"/>
                  </a:lnTo>
                  <a:lnTo>
                    <a:pt x="4746" y="2684"/>
                  </a:lnTo>
                  <a:lnTo>
                    <a:pt x="4711" y="2640"/>
                  </a:lnTo>
                  <a:close/>
                  <a:moveTo>
                    <a:pt x="3008" y="1580"/>
                  </a:moveTo>
                  <a:lnTo>
                    <a:pt x="3008" y="1580"/>
                  </a:lnTo>
                  <a:lnTo>
                    <a:pt x="2973" y="1554"/>
                  </a:lnTo>
                  <a:lnTo>
                    <a:pt x="2929" y="1527"/>
                  </a:lnTo>
                  <a:lnTo>
                    <a:pt x="2876" y="1510"/>
                  </a:lnTo>
                  <a:lnTo>
                    <a:pt x="2823" y="1501"/>
                  </a:lnTo>
                  <a:lnTo>
                    <a:pt x="2823" y="1501"/>
                  </a:lnTo>
                  <a:lnTo>
                    <a:pt x="2770" y="1510"/>
                  </a:lnTo>
                  <a:lnTo>
                    <a:pt x="2717" y="1527"/>
                  </a:lnTo>
                  <a:lnTo>
                    <a:pt x="2673" y="1554"/>
                  </a:lnTo>
                  <a:lnTo>
                    <a:pt x="2629" y="1580"/>
                  </a:lnTo>
                  <a:lnTo>
                    <a:pt x="2629" y="1580"/>
                  </a:lnTo>
                  <a:lnTo>
                    <a:pt x="2593" y="1624"/>
                  </a:lnTo>
                  <a:lnTo>
                    <a:pt x="2567" y="1669"/>
                  </a:lnTo>
                  <a:lnTo>
                    <a:pt x="2558" y="1722"/>
                  </a:lnTo>
                  <a:lnTo>
                    <a:pt x="2549" y="1774"/>
                  </a:lnTo>
                  <a:lnTo>
                    <a:pt x="2549" y="1774"/>
                  </a:lnTo>
                  <a:lnTo>
                    <a:pt x="2558" y="1827"/>
                  </a:lnTo>
                  <a:lnTo>
                    <a:pt x="2567" y="1880"/>
                  </a:lnTo>
                  <a:lnTo>
                    <a:pt x="2593" y="1925"/>
                  </a:lnTo>
                  <a:lnTo>
                    <a:pt x="2629" y="1969"/>
                  </a:lnTo>
                  <a:lnTo>
                    <a:pt x="2629" y="1969"/>
                  </a:lnTo>
                  <a:lnTo>
                    <a:pt x="2629" y="1969"/>
                  </a:lnTo>
                  <a:lnTo>
                    <a:pt x="2673" y="2004"/>
                  </a:lnTo>
                  <a:lnTo>
                    <a:pt x="2717" y="2022"/>
                  </a:lnTo>
                  <a:lnTo>
                    <a:pt x="2770" y="2039"/>
                  </a:lnTo>
                  <a:lnTo>
                    <a:pt x="2823" y="2048"/>
                  </a:lnTo>
                  <a:lnTo>
                    <a:pt x="2823" y="2048"/>
                  </a:lnTo>
                  <a:lnTo>
                    <a:pt x="2876" y="2039"/>
                  </a:lnTo>
                  <a:lnTo>
                    <a:pt x="2929" y="2022"/>
                  </a:lnTo>
                  <a:lnTo>
                    <a:pt x="2973" y="2004"/>
                  </a:lnTo>
                  <a:lnTo>
                    <a:pt x="3008" y="1969"/>
                  </a:lnTo>
                  <a:lnTo>
                    <a:pt x="3008" y="1969"/>
                  </a:lnTo>
                  <a:lnTo>
                    <a:pt x="3043" y="1925"/>
                  </a:lnTo>
                  <a:lnTo>
                    <a:pt x="3070" y="1880"/>
                  </a:lnTo>
                  <a:lnTo>
                    <a:pt x="3088" y="1827"/>
                  </a:lnTo>
                  <a:lnTo>
                    <a:pt x="3088" y="1774"/>
                  </a:lnTo>
                  <a:lnTo>
                    <a:pt x="3088" y="1774"/>
                  </a:lnTo>
                  <a:lnTo>
                    <a:pt x="3088" y="1722"/>
                  </a:lnTo>
                  <a:lnTo>
                    <a:pt x="3070" y="1669"/>
                  </a:lnTo>
                  <a:lnTo>
                    <a:pt x="3043" y="1624"/>
                  </a:lnTo>
                  <a:lnTo>
                    <a:pt x="3008" y="1580"/>
                  </a:lnTo>
                  <a:close/>
                  <a:moveTo>
                    <a:pt x="688" y="3742"/>
                  </a:moveTo>
                  <a:lnTo>
                    <a:pt x="688" y="3742"/>
                  </a:lnTo>
                  <a:lnTo>
                    <a:pt x="644" y="3715"/>
                  </a:lnTo>
                  <a:lnTo>
                    <a:pt x="600" y="3689"/>
                  </a:lnTo>
                  <a:lnTo>
                    <a:pt x="547" y="3671"/>
                  </a:lnTo>
                  <a:lnTo>
                    <a:pt x="494" y="3663"/>
                  </a:lnTo>
                  <a:lnTo>
                    <a:pt x="494" y="3663"/>
                  </a:lnTo>
                  <a:lnTo>
                    <a:pt x="441" y="3671"/>
                  </a:lnTo>
                  <a:lnTo>
                    <a:pt x="388" y="3689"/>
                  </a:lnTo>
                  <a:lnTo>
                    <a:pt x="344" y="3715"/>
                  </a:lnTo>
                  <a:lnTo>
                    <a:pt x="300" y="3742"/>
                  </a:lnTo>
                  <a:lnTo>
                    <a:pt x="300" y="3742"/>
                  </a:lnTo>
                  <a:lnTo>
                    <a:pt x="273" y="3786"/>
                  </a:lnTo>
                  <a:lnTo>
                    <a:pt x="247" y="3830"/>
                  </a:lnTo>
                  <a:lnTo>
                    <a:pt x="229" y="3883"/>
                  </a:lnTo>
                  <a:lnTo>
                    <a:pt x="220" y="3936"/>
                  </a:lnTo>
                  <a:lnTo>
                    <a:pt x="220" y="3936"/>
                  </a:lnTo>
                  <a:lnTo>
                    <a:pt x="229" y="3989"/>
                  </a:lnTo>
                  <a:lnTo>
                    <a:pt x="247" y="4042"/>
                  </a:lnTo>
                  <a:lnTo>
                    <a:pt x="273" y="4086"/>
                  </a:lnTo>
                  <a:lnTo>
                    <a:pt x="300" y="4130"/>
                  </a:lnTo>
                  <a:lnTo>
                    <a:pt x="300" y="4130"/>
                  </a:lnTo>
                  <a:lnTo>
                    <a:pt x="300" y="4130"/>
                  </a:lnTo>
                  <a:lnTo>
                    <a:pt x="344" y="4166"/>
                  </a:lnTo>
                  <a:lnTo>
                    <a:pt x="388" y="4183"/>
                  </a:lnTo>
                  <a:lnTo>
                    <a:pt x="441" y="4201"/>
                  </a:lnTo>
                  <a:lnTo>
                    <a:pt x="494" y="4210"/>
                  </a:lnTo>
                  <a:lnTo>
                    <a:pt x="494" y="4210"/>
                  </a:lnTo>
                  <a:lnTo>
                    <a:pt x="547" y="4201"/>
                  </a:lnTo>
                  <a:lnTo>
                    <a:pt x="600" y="4183"/>
                  </a:lnTo>
                  <a:lnTo>
                    <a:pt x="644" y="4166"/>
                  </a:lnTo>
                  <a:lnTo>
                    <a:pt x="688" y="4130"/>
                  </a:lnTo>
                  <a:lnTo>
                    <a:pt x="688" y="4130"/>
                  </a:lnTo>
                  <a:lnTo>
                    <a:pt x="723" y="4086"/>
                  </a:lnTo>
                  <a:lnTo>
                    <a:pt x="750" y="4042"/>
                  </a:lnTo>
                  <a:lnTo>
                    <a:pt x="758" y="3989"/>
                  </a:lnTo>
                  <a:lnTo>
                    <a:pt x="767" y="3936"/>
                  </a:lnTo>
                  <a:lnTo>
                    <a:pt x="767" y="3936"/>
                  </a:lnTo>
                  <a:lnTo>
                    <a:pt x="758" y="3883"/>
                  </a:lnTo>
                  <a:lnTo>
                    <a:pt x="750" y="3830"/>
                  </a:lnTo>
                  <a:lnTo>
                    <a:pt x="723" y="3786"/>
                  </a:lnTo>
                  <a:lnTo>
                    <a:pt x="688" y="374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2400" dirty="0"/>
            </a:p>
          </p:txBody>
        </p:sp>
        <p:sp>
          <p:nvSpPr>
            <p:cNvPr id="109" name="Freeform 108"/>
            <p:cNvSpPr>
              <a:spLocks noChangeArrowheads="1"/>
            </p:cNvSpPr>
            <p:nvPr/>
          </p:nvSpPr>
          <p:spPr bwMode="auto">
            <a:xfrm>
              <a:off x="691187" y="7860965"/>
              <a:ext cx="3963987" cy="2411413"/>
            </a:xfrm>
            <a:custGeom>
              <a:avLst/>
              <a:gdLst>
                <a:gd name="T0" fmla="*/ 10640 w 11011"/>
                <a:gd name="T1" fmla="*/ 0 h 6700"/>
                <a:gd name="T2" fmla="*/ 10710 w 11011"/>
                <a:gd name="T3" fmla="*/ 9 h 6700"/>
                <a:gd name="T4" fmla="*/ 10843 w 11011"/>
                <a:gd name="T5" fmla="*/ 62 h 6700"/>
                <a:gd name="T6" fmla="*/ 10896 w 11011"/>
                <a:gd name="T7" fmla="*/ 115 h 6700"/>
                <a:gd name="T8" fmla="*/ 10940 w 11011"/>
                <a:gd name="T9" fmla="*/ 167 h 6700"/>
                <a:gd name="T10" fmla="*/ 11001 w 11011"/>
                <a:gd name="T11" fmla="*/ 300 h 6700"/>
                <a:gd name="T12" fmla="*/ 11010 w 11011"/>
                <a:gd name="T13" fmla="*/ 6328 h 6700"/>
                <a:gd name="T14" fmla="*/ 11001 w 11011"/>
                <a:gd name="T15" fmla="*/ 6398 h 6700"/>
                <a:gd name="T16" fmla="*/ 10940 w 11011"/>
                <a:gd name="T17" fmla="*/ 6531 h 6700"/>
                <a:gd name="T18" fmla="*/ 10896 w 11011"/>
                <a:gd name="T19" fmla="*/ 6584 h 6700"/>
                <a:gd name="T20" fmla="*/ 10896 w 11011"/>
                <a:gd name="T21" fmla="*/ 6593 h 6700"/>
                <a:gd name="T22" fmla="*/ 10781 w 11011"/>
                <a:gd name="T23" fmla="*/ 6672 h 6700"/>
                <a:gd name="T24" fmla="*/ 10640 w 11011"/>
                <a:gd name="T25" fmla="*/ 6699 h 6700"/>
                <a:gd name="T26" fmla="*/ 370 w 11011"/>
                <a:gd name="T27" fmla="*/ 6699 h 6700"/>
                <a:gd name="T28" fmla="*/ 229 w 11011"/>
                <a:gd name="T29" fmla="*/ 6672 h 6700"/>
                <a:gd name="T30" fmla="*/ 106 w 11011"/>
                <a:gd name="T31" fmla="*/ 6593 h 6700"/>
                <a:gd name="T32" fmla="*/ 106 w 11011"/>
                <a:gd name="T33" fmla="*/ 6584 h 6700"/>
                <a:gd name="T34" fmla="*/ 26 w 11011"/>
                <a:gd name="T35" fmla="*/ 6469 h 6700"/>
                <a:gd name="T36" fmla="*/ 0 w 11011"/>
                <a:gd name="T37" fmla="*/ 6328 h 6700"/>
                <a:gd name="T38" fmla="*/ 0 w 11011"/>
                <a:gd name="T39" fmla="*/ 371 h 6700"/>
                <a:gd name="T40" fmla="*/ 26 w 11011"/>
                <a:gd name="T41" fmla="*/ 229 h 6700"/>
                <a:gd name="T42" fmla="*/ 106 w 11011"/>
                <a:gd name="T43" fmla="*/ 115 h 6700"/>
                <a:gd name="T44" fmla="*/ 167 w 11011"/>
                <a:gd name="T45" fmla="*/ 62 h 6700"/>
                <a:gd name="T46" fmla="*/ 300 w 11011"/>
                <a:gd name="T47" fmla="*/ 9 h 6700"/>
                <a:gd name="T48" fmla="*/ 10640 w 11011"/>
                <a:gd name="T49" fmla="*/ 265 h 6700"/>
                <a:gd name="T50" fmla="*/ 370 w 11011"/>
                <a:gd name="T51" fmla="*/ 265 h 6700"/>
                <a:gd name="T52" fmla="*/ 291 w 11011"/>
                <a:gd name="T53" fmla="*/ 291 h 6700"/>
                <a:gd name="T54" fmla="*/ 264 w 11011"/>
                <a:gd name="T55" fmla="*/ 326 h 6700"/>
                <a:gd name="T56" fmla="*/ 256 w 11011"/>
                <a:gd name="T57" fmla="*/ 6328 h 6700"/>
                <a:gd name="T58" fmla="*/ 264 w 11011"/>
                <a:gd name="T59" fmla="*/ 6372 h 6700"/>
                <a:gd name="T60" fmla="*/ 291 w 11011"/>
                <a:gd name="T61" fmla="*/ 6407 h 6700"/>
                <a:gd name="T62" fmla="*/ 326 w 11011"/>
                <a:gd name="T63" fmla="*/ 6434 h 6700"/>
                <a:gd name="T64" fmla="*/ 10640 w 11011"/>
                <a:gd name="T65" fmla="*/ 6443 h 6700"/>
                <a:gd name="T66" fmla="*/ 10684 w 11011"/>
                <a:gd name="T67" fmla="*/ 6434 h 6700"/>
                <a:gd name="T68" fmla="*/ 10719 w 11011"/>
                <a:gd name="T69" fmla="*/ 6407 h 6700"/>
                <a:gd name="T70" fmla="*/ 10737 w 11011"/>
                <a:gd name="T71" fmla="*/ 6372 h 6700"/>
                <a:gd name="T72" fmla="*/ 10746 w 11011"/>
                <a:gd name="T73" fmla="*/ 371 h 6700"/>
                <a:gd name="T74" fmla="*/ 10737 w 11011"/>
                <a:gd name="T75" fmla="*/ 326 h 6700"/>
                <a:gd name="T76" fmla="*/ 10719 w 11011"/>
                <a:gd name="T77" fmla="*/ 291 h 6700"/>
                <a:gd name="T78" fmla="*/ 10684 w 11011"/>
                <a:gd name="T79" fmla="*/ 273 h 6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011" h="6700">
                  <a:moveTo>
                    <a:pt x="370" y="0"/>
                  </a:moveTo>
                  <a:lnTo>
                    <a:pt x="10640" y="0"/>
                  </a:lnTo>
                  <a:lnTo>
                    <a:pt x="10640" y="0"/>
                  </a:lnTo>
                  <a:lnTo>
                    <a:pt x="10710" y="9"/>
                  </a:lnTo>
                  <a:lnTo>
                    <a:pt x="10781" y="35"/>
                  </a:lnTo>
                  <a:lnTo>
                    <a:pt x="10843" y="62"/>
                  </a:lnTo>
                  <a:lnTo>
                    <a:pt x="10896" y="115"/>
                  </a:lnTo>
                  <a:lnTo>
                    <a:pt x="10896" y="115"/>
                  </a:lnTo>
                  <a:lnTo>
                    <a:pt x="10896" y="115"/>
                  </a:lnTo>
                  <a:lnTo>
                    <a:pt x="10940" y="167"/>
                  </a:lnTo>
                  <a:lnTo>
                    <a:pt x="10975" y="229"/>
                  </a:lnTo>
                  <a:lnTo>
                    <a:pt x="11001" y="300"/>
                  </a:lnTo>
                  <a:lnTo>
                    <a:pt x="11010" y="371"/>
                  </a:lnTo>
                  <a:lnTo>
                    <a:pt x="11010" y="6328"/>
                  </a:lnTo>
                  <a:lnTo>
                    <a:pt x="11010" y="6328"/>
                  </a:lnTo>
                  <a:lnTo>
                    <a:pt x="11001" y="6398"/>
                  </a:lnTo>
                  <a:lnTo>
                    <a:pt x="10975" y="6469"/>
                  </a:lnTo>
                  <a:lnTo>
                    <a:pt x="10940" y="6531"/>
                  </a:lnTo>
                  <a:lnTo>
                    <a:pt x="10896" y="6584"/>
                  </a:lnTo>
                  <a:lnTo>
                    <a:pt x="10896" y="6584"/>
                  </a:lnTo>
                  <a:lnTo>
                    <a:pt x="10896" y="6593"/>
                  </a:lnTo>
                  <a:lnTo>
                    <a:pt x="10896" y="6593"/>
                  </a:lnTo>
                  <a:lnTo>
                    <a:pt x="10843" y="6637"/>
                  </a:lnTo>
                  <a:lnTo>
                    <a:pt x="10781" y="6672"/>
                  </a:lnTo>
                  <a:lnTo>
                    <a:pt x="10710" y="6690"/>
                  </a:lnTo>
                  <a:lnTo>
                    <a:pt x="10640" y="6699"/>
                  </a:lnTo>
                  <a:lnTo>
                    <a:pt x="370" y="6699"/>
                  </a:lnTo>
                  <a:lnTo>
                    <a:pt x="370" y="6699"/>
                  </a:lnTo>
                  <a:lnTo>
                    <a:pt x="300" y="6690"/>
                  </a:lnTo>
                  <a:lnTo>
                    <a:pt x="229" y="6672"/>
                  </a:lnTo>
                  <a:lnTo>
                    <a:pt x="167" y="6637"/>
                  </a:lnTo>
                  <a:lnTo>
                    <a:pt x="106" y="6593"/>
                  </a:lnTo>
                  <a:lnTo>
                    <a:pt x="106" y="6584"/>
                  </a:lnTo>
                  <a:lnTo>
                    <a:pt x="106" y="6584"/>
                  </a:lnTo>
                  <a:lnTo>
                    <a:pt x="62" y="6531"/>
                  </a:lnTo>
                  <a:lnTo>
                    <a:pt x="26" y="6469"/>
                  </a:lnTo>
                  <a:lnTo>
                    <a:pt x="9" y="6398"/>
                  </a:lnTo>
                  <a:lnTo>
                    <a:pt x="0" y="6328"/>
                  </a:lnTo>
                  <a:lnTo>
                    <a:pt x="0" y="371"/>
                  </a:lnTo>
                  <a:lnTo>
                    <a:pt x="0" y="371"/>
                  </a:lnTo>
                  <a:lnTo>
                    <a:pt x="9" y="300"/>
                  </a:lnTo>
                  <a:lnTo>
                    <a:pt x="26" y="229"/>
                  </a:lnTo>
                  <a:lnTo>
                    <a:pt x="62" y="167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67" y="62"/>
                  </a:lnTo>
                  <a:lnTo>
                    <a:pt x="229" y="35"/>
                  </a:lnTo>
                  <a:lnTo>
                    <a:pt x="300" y="9"/>
                  </a:lnTo>
                  <a:lnTo>
                    <a:pt x="370" y="0"/>
                  </a:lnTo>
                  <a:close/>
                  <a:moveTo>
                    <a:pt x="10640" y="265"/>
                  </a:moveTo>
                  <a:lnTo>
                    <a:pt x="370" y="265"/>
                  </a:lnTo>
                  <a:lnTo>
                    <a:pt x="370" y="265"/>
                  </a:lnTo>
                  <a:lnTo>
                    <a:pt x="326" y="273"/>
                  </a:lnTo>
                  <a:lnTo>
                    <a:pt x="291" y="291"/>
                  </a:lnTo>
                  <a:lnTo>
                    <a:pt x="291" y="291"/>
                  </a:lnTo>
                  <a:lnTo>
                    <a:pt x="264" y="326"/>
                  </a:lnTo>
                  <a:lnTo>
                    <a:pt x="256" y="371"/>
                  </a:lnTo>
                  <a:lnTo>
                    <a:pt x="256" y="6328"/>
                  </a:lnTo>
                  <a:lnTo>
                    <a:pt x="256" y="6328"/>
                  </a:lnTo>
                  <a:lnTo>
                    <a:pt x="264" y="6372"/>
                  </a:lnTo>
                  <a:lnTo>
                    <a:pt x="291" y="6407"/>
                  </a:lnTo>
                  <a:lnTo>
                    <a:pt x="291" y="6407"/>
                  </a:lnTo>
                  <a:lnTo>
                    <a:pt x="291" y="6407"/>
                  </a:lnTo>
                  <a:lnTo>
                    <a:pt x="326" y="6434"/>
                  </a:lnTo>
                  <a:lnTo>
                    <a:pt x="370" y="6443"/>
                  </a:lnTo>
                  <a:lnTo>
                    <a:pt x="10640" y="6443"/>
                  </a:lnTo>
                  <a:lnTo>
                    <a:pt x="10640" y="6443"/>
                  </a:lnTo>
                  <a:lnTo>
                    <a:pt x="10684" y="6434"/>
                  </a:lnTo>
                  <a:lnTo>
                    <a:pt x="10719" y="6407"/>
                  </a:lnTo>
                  <a:lnTo>
                    <a:pt x="10719" y="6407"/>
                  </a:lnTo>
                  <a:lnTo>
                    <a:pt x="10719" y="6407"/>
                  </a:lnTo>
                  <a:lnTo>
                    <a:pt x="10737" y="6372"/>
                  </a:lnTo>
                  <a:lnTo>
                    <a:pt x="10746" y="6328"/>
                  </a:lnTo>
                  <a:lnTo>
                    <a:pt x="10746" y="371"/>
                  </a:lnTo>
                  <a:lnTo>
                    <a:pt x="10746" y="371"/>
                  </a:lnTo>
                  <a:lnTo>
                    <a:pt x="10737" y="326"/>
                  </a:lnTo>
                  <a:lnTo>
                    <a:pt x="10719" y="291"/>
                  </a:lnTo>
                  <a:lnTo>
                    <a:pt x="10719" y="291"/>
                  </a:lnTo>
                  <a:lnTo>
                    <a:pt x="10719" y="291"/>
                  </a:lnTo>
                  <a:lnTo>
                    <a:pt x="10684" y="273"/>
                  </a:lnTo>
                  <a:lnTo>
                    <a:pt x="10640" y="26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2400" dirty="0"/>
            </a:p>
          </p:txBody>
        </p:sp>
        <p:sp>
          <p:nvSpPr>
            <p:cNvPr id="110" name="Freeform 109"/>
            <p:cNvSpPr>
              <a:spLocks noChangeArrowheads="1"/>
            </p:cNvSpPr>
            <p:nvPr/>
          </p:nvSpPr>
          <p:spPr bwMode="auto">
            <a:xfrm>
              <a:off x="1040437" y="10412078"/>
              <a:ext cx="3265487" cy="681037"/>
            </a:xfrm>
            <a:custGeom>
              <a:avLst/>
              <a:gdLst>
                <a:gd name="T0" fmla="*/ 2603 w 9071"/>
                <a:gd name="T1" fmla="*/ 97 h 1890"/>
                <a:gd name="T2" fmla="*/ 2868 w 9071"/>
                <a:gd name="T3" fmla="*/ 106 h 1890"/>
                <a:gd name="T4" fmla="*/ 2868 w 9071"/>
                <a:gd name="T5" fmla="*/ 1624 h 1890"/>
                <a:gd name="T6" fmla="*/ 6194 w 9071"/>
                <a:gd name="T7" fmla="*/ 1624 h 1890"/>
                <a:gd name="T8" fmla="*/ 6194 w 9071"/>
                <a:gd name="T9" fmla="*/ 0 h 1890"/>
                <a:gd name="T10" fmla="*/ 6458 w 9071"/>
                <a:gd name="T11" fmla="*/ 71 h 1890"/>
                <a:gd name="T12" fmla="*/ 6458 w 9071"/>
                <a:gd name="T13" fmla="*/ 1624 h 1890"/>
                <a:gd name="T14" fmla="*/ 8929 w 9071"/>
                <a:gd name="T15" fmla="*/ 1624 h 1890"/>
                <a:gd name="T16" fmla="*/ 8929 w 9071"/>
                <a:gd name="T17" fmla="*/ 1624 h 1890"/>
                <a:gd name="T18" fmla="*/ 8955 w 9071"/>
                <a:gd name="T19" fmla="*/ 1624 h 1890"/>
                <a:gd name="T20" fmla="*/ 8982 w 9071"/>
                <a:gd name="T21" fmla="*/ 1633 h 1890"/>
                <a:gd name="T22" fmla="*/ 9026 w 9071"/>
                <a:gd name="T23" fmla="*/ 1668 h 1890"/>
                <a:gd name="T24" fmla="*/ 9026 w 9071"/>
                <a:gd name="T25" fmla="*/ 1668 h 1890"/>
                <a:gd name="T26" fmla="*/ 9026 w 9071"/>
                <a:gd name="T27" fmla="*/ 1668 h 1890"/>
                <a:gd name="T28" fmla="*/ 9052 w 9071"/>
                <a:gd name="T29" fmla="*/ 1704 h 1890"/>
                <a:gd name="T30" fmla="*/ 9061 w 9071"/>
                <a:gd name="T31" fmla="*/ 1730 h 1890"/>
                <a:gd name="T32" fmla="*/ 9070 w 9071"/>
                <a:gd name="T33" fmla="*/ 1757 h 1890"/>
                <a:gd name="T34" fmla="*/ 9070 w 9071"/>
                <a:gd name="T35" fmla="*/ 1757 h 1890"/>
                <a:gd name="T36" fmla="*/ 9061 w 9071"/>
                <a:gd name="T37" fmla="*/ 1783 h 1890"/>
                <a:gd name="T38" fmla="*/ 9052 w 9071"/>
                <a:gd name="T39" fmla="*/ 1810 h 1890"/>
                <a:gd name="T40" fmla="*/ 9026 w 9071"/>
                <a:gd name="T41" fmla="*/ 1854 h 1890"/>
                <a:gd name="T42" fmla="*/ 9026 w 9071"/>
                <a:gd name="T43" fmla="*/ 1854 h 1890"/>
                <a:gd name="T44" fmla="*/ 9026 w 9071"/>
                <a:gd name="T45" fmla="*/ 1854 h 1890"/>
                <a:gd name="T46" fmla="*/ 8982 w 9071"/>
                <a:gd name="T47" fmla="*/ 1880 h 1890"/>
                <a:gd name="T48" fmla="*/ 8955 w 9071"/>
                <a:gd name="T49" fmla="*/ 1889 h 1890"/>
                <a:gd name="T50" fmla="*/ 8929 w 9071"/>
                <a:gd name="T51" fmla="*/ 1889 h 1890"/>
                <a:gd name="T52" fmla="*/ 133 w 9071"/>
                <a:gd name="T53" fmla="*/ 1889 h 1890"/>
                <a:gd name="T54" fmla="*/ 133 w 9071"/>
                <a:gd name="T55" fmla="*/ 1889 h 1890"/>
                <a:gd name="T56" fmla="*/ 106 w 9071"/>
                <a:gd name="T57" fmla="*/ 1889 h 1890"/>
                <a:gd name="T58" fmla="*/ 80 w 9071"/>
                <a:gd name="T59" fmla="*/ 1880 h 1890"/>
                <a:gd name="T60" fmla="*/ 44 w 9071"/>
                <a:gd name="T61" fmla="*/ 1854 h 1890"/>
                <a:gd name="T62" fmla="*/ 44 w 9071"/>
                <a:gd name="T63" fmla="*/ 1854 h 1890"/>
                <a:gd name="T64" fmla="*/ 44 w 9071"/>
                <a:gd name="T65" fmla="*/ 1854 h 1890"/>
                <a:gd name="T66" fmla="*/ 9 w 9071"/>
                <a:gd name="T67" fmla="*/ 1810 h 1890"/>
                <a:gd name="T68" fmla="*/ 0 w 9071"/>
                <a:gd name="T69" fmla="*/ 1783 h 1890"/>
                <a:gd name="T70" fmla="*/ 0 w 9071"/>
                <a:gd name="T71" fmla="*/ 1757 h 1890"/>
                <a:gd name="T72" fmla="*/ 0 w 9071"/>
                <a:gd name="T73" fmla="*/ 1757 h 1890"/>
                <a:gd name="T74" fmla="*/ 0 w 9071"/>
                <a:gd name="T75" fmla="*/ 1730 h 1890"/>
                <a:gd name="T76" fmla="*/ 9 w 9071"/>
                <a:gd name="T77" fmla="*/ 1704 h 1890"/>
                <a:gd name="T78" fmla="*/ 44 w 9071"/>
                <a:gd name="T79" fmla="*/ 1668 h 1890"/>
                <a:gd name="T80" fmla="*/ 44 w 9071"/>
                <a:gd name="T81" fmla="*/ 1668 h 1890"/>
                <a:gd name="T82" fmla="*/ 80 w 9071"/>
                <a:gd name="T83" fmla="*/ 1633 h 1890"/>
                <a:gd name="T84" fmla="*/ 106 w 9071"/>
                <a:gd name="T85" fmla="*/ 1624 h 1890"/>
                <a:gd name="T86" fmla="*/ 133 w 9071"/>
                <a:gd name="T87" fmla="*/ 1624 h 1890"/>
                <a:gd name="T88" fmla="*/ 2603 w 9071"/>
                <a:gd name="T89" fmla="*/ 1624 h 1890"/>
                <a:gd name="T90" fmla="*/ 2603 w 9071"/>
                <a:gd name="T91" fmla="*/ 97 h 1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071" h="1890">
                  <a:moveTo>
                    <a:pt x="2603" y="97"/>
                  </a:moveTo>
                  <a:lnTo>
                    <a:pt x="2868" y="106"/>
                  </a:lnTo>
                  <a:lnTo>
                    <a:pt x="2868" y="1624"/>
                  </a:lnTo>
                  <a:lnTo>
                    <a:pt x="6194" y="1624"/>
                  </a:lnTo>
                  <a:lnTo>
                    <a:pt x="6194" y="0"/>
                  </a:lnTo>
                  <a:lnTo>
                    <a:pt x="6458" y="71"/>
                  </a:lnTo>
                  <a:lnTo>
                    <a:pt x="6458" y="1624"/>
                  </a:lnTo>
                  <a:lnTo>
                    <a:pt x="8929" y="1624"/>
                  </a:lnTo>
                  <a:lnTo>
                    <a:pt x="8929" y="1624"/>
                  </a:lnTo>
                  <a:lnTo>
                    <a:pt x="8955" y="1624"/>
                  </a:lnTo>
                  <a:lnTo>
                    <a:pt x="8982" y="1633"/>
                  </a:lnTo>
                  <a:lnTo>
                    <a:pt x="9026" y="1668"/>
                  </a:lnTo>
                  <a:lnTo>
                    <a:pt x="9026" y="1668"/>
                  </a:lnTo>
                  <a:lnTo>
                    <a:pt x="9026" y="1668"/>
                  </a:lnTo>
                  <a:lnTo>
                    <a:pt x="9052" y="1704"/>
                  </a:lnTo>
                  <a:lnTo>
                    <a:pt x="9061" y="1730"/>
                  </a:lnTo>
                  <a:lnTo>
                    <a:pt x="9070" y="1757"/>
                  </a:lnTo>
                  <a:lnTo>
                    <a:pt x="9070" y="1757"/>
                  </a:lnTo>
                  <a:lnTo>
                    <a:pt x="9061" y="1783"/>
                  </a:lnTo>
                  <a:lnTo>
                    <a:pt x="9052" y="1810"/>
                  </a:lnTo>
                  <a:lnTo>
                    <a:pt x="9026" y="1854"/>
                  </a:lnTo>
                  <a:lnTo>
                    <a:pt x="9026" y="1854"/>
                  </a:lnTo>
                  <a:lnTo>
                    <a:pt x="9026" y="1854"/>
                  </a:lnTo>
                  <a:lnTo>
                    <a:pt x="8982" y="1880"/>
                  </a:lnTo>
                  <a:lnTo>
                    <a:pt x="8955" y="1889"/>
                  </a:lnTo>
                  <a:lnTo>
                    <a:pt x="8929" y="1889"/>
                  </a:lnTo>
                  <a:lnTo>
                    <a:pt x="133" y="1889"/>
                  </a:lnTo>
                  <a:lnTo>
                    <a:pt x="133" y="1889"/>
                  </a:lnTo>
                  <a:lnTo>
                    <a:pt x="106" y="1889"/>
                  </a:lnTo>
                  <a:lnTo>
                    <a:pt x="80" y="1880"/>
                  </a:lnTo>
                  <a:lnTo>
                    <a:pt x="44" y="1854"/>
                  </a:lnTo>
                  <a:lnTo>
                    <a:pt x="44" y="1854"/>
                  </a:lnTo>
                  <a:lnTo>
                    <a:pt x="44" y="1854"/>
                  </a:lnTo>
                  <a:lnTo>
                    <a:pt x="9" y="1810"/>
                  </a:lnTo>
                  <a:lnTo>
                    <a:pt x="0" y="1783"/>
                  </a:lnTo>
                  <a:lnTo>
                    <a:pt x="0" y="1757"/>
                  </a:lnTo>
                  <a:lnTo>
                    <a:pt x="0" y="1757"/>
                  </a:lnTo>
                  <a:lnTo>
                    <a:pt x="0" y="1730"/>
                  </a:lnTo>
                  <a:lnTo>
                    <a:pt x="9" y="1704"/>
                  </a:lnTo>
                  <a:lnTo>
                    <a:pt x="44" y="1668"/>
                  </a:lnTo>
                  <a:lnTo>
                    <a:pt x="44" y="1668"/>
                  </a:lnTo>
                  <a:lnTo>
                    <a:pt x="80" y="1633"/>
                  </a:lnTo>
                  <a:lnTo>
                    <a:pt x="106" y="1624"/>
                  </a:lnTo>
                  <a:lnTo>
                    <a:pt x="133" y="1624"/>
                  </a:lnTo>
                  <a:lnTo>
                    <a:pt x="2603" y="1624"/>
                  </a:lnTo>
                  <a:lnTo>
                    <a:pt x="2603" y="97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2400" dirty="0"/>
            </a:p>
          </p:txBody>
        </p:sp>
        <p:sp>
          <p:nvSpPr>
            <p:cNvPr id="111" name="Freeform 110"/>
            <p:cNvSpPr>
              <a:spLocks noChangeArrowheads="1"/>
            </p:cNvSpPr>
            <p:nvPr/>
          </p:nvSpPr>
          <p:spPr bwMode="auto">
            <a:xfrm>
              <a:off x="472112" y="7654590"/>
              <a:ext cx="4398962" cy="2824163"/>
            </a:xfrm>
            <a:custGeom>
              <a:avLst/>
              <a:gdLst>
                <a:gd name="T0" fmla="*/ 11752 w 12220"/>
                <a:gd name="T1" fmla="*/ 0 h 7847"/>
                <a:gd name="T2" fmla="*/ 11840 w 12220"/>
                <a:gd name="T3" fmla="*/ 9 h 7847"/>
                <a:gd name="T4" fmla="*/ 12016 w 12220"/>
                <a:gd name="T5" fmla="*/ 79 h 7847"/>
                <a:gd name="T6" fmla="*/ 12087 w 12220"/>
                <a:gd name="T7" fmla="*/ 141 h 7847"/>
                <a:gd name="T8" fmla="*/ 12140 w 12220"/>
                <a:gd name="T9" fmla="*/ 203 h 7847"/>
                <a:gd name="T10" fmla="*/ 12210 w 12220"/>
                <a:gd name="T11" fmla="*/ 380 h 7847"/>
                <a:gd name="T12" fmla="*/ 12219 w 12220"/>
                <a:gd name="T13" fmla="*/ 7379 h 7847"/>
                <a:gd name="T14" fmla="*/ 12210 w 12220"/>
                <a:gd name="T15" fmla="*/ 7467 h 7847"/>
                <a:gd name="T16" fmla="*/ 12140 w 12220"/>
                <a:gd name="T17" fmla="*/ 7643 h 7847"/>
                <a:gd name="T18" fmla="*/ 12087 w 12220"/>
                <a:gd name="T19" fmla="*/ 7714 h 7847"/>
                <a:gd name="T20" fmla="*/ 11937 w 12220"/>
                <a:gd name="T21" fmla="*/ 7811 h 7847"/>
                <a:gd name="T22" fmla="*/ 11752 w 12220"/>
                <a:gd name="T23" fmla="*/ 7846 h 7847"/>
                <a:gd name="T24" fmla="*/ 476 w 12220"/>
                <a:gd name="T25" fmla="*/ 7846 h 7847"/>
                <a:gd name="T26" fmla="*/ 291 w 12220"/>
                <a:gd name="T27" fmla="*/ 7811 h 7847"/>
                <a:gd name="T28" fmla="*/ 141 w 12220"/>
                <a:gd name="T29" fmla="*/ 7714 h 7847"/>
                <a:gd name="T30" fmla="*/ 141 w 12220"/>
                <a:gd name="T31" fmla="*/ 7705 h 7847"/>
                <a:gd name="T32" fmla="*/ 35 w 12220"/>
                <a:gd name="T33" fmla="*/ 7555 h 7847"/>
                <a:gd name="T34" fmla="*/ 0 w 12220"/>
                <a:gd name="T35" fmla="*/ 7379 h 7847"/>
                <a:gd name="T36" fmla="*/ 0 w 12220"/>
                <a:gd name="T37" fmla="*/ 468 h 7847"/>
                <a:gd name="T38" fmla="*/ 35 w 12220"/>
                <a:gd name="T39" fmla="*/ 291 h 7847"/>
                <a:gd name="T40" fmla="*/ 141 w 12220"/>
                <a:gd name="T41" fmla="*/ 141 h 7847"/>
                <a:gd name="T42" fmla="*/ 141 w 12220"/>
                <a:gd name="T43" fmla="*/ 132 h 7847"/>
                <a:gd name="T44" fmla="*/ 291 w 12220"/>
                <a:gd name="T45" fmla="*/ 35 h 7847"/>
                <a:gd name="T46" fmla="*/ 476 w 12220"/>
                <a:gd name="T47" fmla="*/ 0 h 7847"/>
                <a:gd name="T48" fmla="*/ 476 w 12220"/>
                <a:gd name="T49" fmla="*/ 265 h 7847"/>
                <a:gd name="T50" fmla="*/ 432 w 12220"/>
                <a:gd name="T51" fmla="*/ 265 h 7847"/>
                <a:gd name="T52" fmla="*/ 362 w 12220"/>
                <a:gd name="T53" fmla="*/ 300 h 7847"/>
                <a:gd name="T54" fmla="*/ 326 w 12220"/>
                <a:gd name="T55" fmla="*/ 327 h 7847"/>
                <a:gd name="T56" fmla="*/ 300 w 12220"/>
                <a:gd name="T57" fmla="*/ 353 h 7847"/>
                <a:gd name="T58" fmla="*/ 273 w 12220"/>
                <a:gd name="T59" fmla="*/ 433 h 7847"/>
                <a:gd name="T60" fmla="*/ 265 w 12220"/>
                <a:gd name="T61" fmla="*/ 7379 h 7847"/>
                <a:gd name="T62" fmla="*/ 273 w 12220"/>
                <a:gd name="T63" fmla="*/ 7414 h 7847"/>
                <a:gd name="T64" fmla="*/ 300 w 12220"/>
                <a:gd name="T65" fmla="*/ 7493 h 7847"/>
                <a:gd name="T66" fmla="*/ 326 w 12220"/>
                <a:gd name="T67" fmla="*/ 7520 h 7847"/>
                <a:gd name="T68" fmla="*/ 362 w 12220"/>
                <a:gd name="T69" fmla="*/ 7546 h 7847"/>
                <a:gd name="T70" fmla="*/ 432 w 12220"/>
                <a:gd name="T71" fmla="*/ 7582 h 7847"/>
                <a:gd name="T72" fmla="*/ 11752 w 12220"/>
                <a:gd name="T73" fmla="*/ 7582 h 7847"/>
                <a:gd name="T74" fmla="*/ 11787 w 12220"/>
                <a:gd name="T75" fmla="*/ 7582 h 7847"/>
                <a:gd name="T76" fmla="*/ 11866 w 12220"/>
                <a:gd name="T77" fmla="*/ 7546 h 7847"/>
                <a:gd name="T78" fmla="*/ 11893 w 12220"/>
                <a:gd name="T79" fmla="*/ 7520 h 7847"/>
                <a:gd name="T80" fmla="*/ 11937 w 12220"/>
                <a:gd name="T81" fmla="*/ 7458 h 7847"/>
                <a:gd name="T82" fmla="*/ 11954 w 12220"/>
                <a:gd name="T83" fmla="*/ 7379 h 7847"/>
                <a:gd name="T84" fmla="*/ 11954 w 12220"/>
                <a:gd name="T85" fmla="*/ 468 h 7847"/>
                <a:gd name="T86" fmla="*/ 11937 w 12220"/>
                <a:gd name="T87" fmla="*/ 388 h 7847"/>
                <a:gd name="T88" fmla="*/ 11893 w 12220"/>
                <a:gd name="T89" fmla="*/ 327 h 7847"/>
                <a:gd name="T90" fmla="*/ 11893 w 12220"/>
                <a:gd name="T91" fmla="*/ 327 h 7847"/>
                <a:gd name="T92" fmla="*/ 11831 w 12220"/>
                <a:gd name="T93" fmla="*/ 282 h 7847"/>
                <a:gd name="T94" fmla="*/ 11752 w 12220"/>
                <a:gd name="T95" fmla="*/ 265 h 7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220" h="7847">
                  <a:moveTo>
                    <a:pt x="476" y="0"/>
                  </a:moveTo>
                  <a:lnTo>
                    <a:pt x="11752" y="0"/>
                  </a:lnTo>
                  <a:lnTo>
                    <a:pt x="11752" y="0"/>
                  </a:lnTo>
                  <a:lnTo>
                    <a:pt x="11840" y="9"/>
                  </a:lnTo>
                  <a:lnTo>
                    <a:pt x="11937" y="35"/>
                  </a:lnTo>
                  <a:lnTo>
                    <a:pt x="12016" y="79"/>
                  </a:lnTo>
                  <a:lnTo>
                    <a:pt x="12087" y="132"/>
                  </a:lnTo>
                  <a:lnTo>
                    <a:pt x="12087" y="141"/>
                  </a:lnTo>
                  <a:lnTo>
                    <a:pt x="12087" y="141"/>
                  </a:lnTo>
                  <a:lnTo>
                    <a:pt x="12140" y="203"/>
                  </a:lnTo>
                  <a:lnTo>
                    <a:pt x="12184" y="291"/>
                  </a:lnTo>
                  <a:lnTo>
                    <a:pt x="12210" y="380"/>
                  </a:lnTo>
                  <a:lnTo>
                    <a:pt x="12219" y="468"/>
                  </a:lnTo>
                  <a:lnTo>
                    <a:pt x="12219" y="7379"/>
                  </a:lnTo>
                  <a:lnTo>
                    <a:pt x="12219" y="7379"/>
                  </a:lnTo>
                  <a:lnTo>
                    <a:pt x="12210" y="7467"/>
                  </a:lnTo>
                  <a:lnTo>
                    <a:pt x="12184" y="7555"/>
                  </a:lnTo>
                  <a:lnTo>
                    <a:pt x="12140" y="7643"/>
                  </a:lnTo>
                  <a:lnTo>
                    <a:pt x="12087" y="7714"/>
                  </a:lnTo>
                  <a:lnTo>
                    <a:pt x="12087" y="7714"/>
                  </a:lnTo>
                  <a:lnTo>
                    <a:pt x="12016" y="7767"/>
                  </a:lnTo>
                  <a:lnTo>
                    <a:pt x="11937" y="7811"/>
                  </a:lnTo>
                  <a:lnTo>
                    <a:pt x="11840" y="7838"/>
                  </a:lnTo>
                  <a:lnTo>
                    <a:pt x="11752" y="7846"/>
                  </a:lnTo>
                  <a:lnTo>
                    <a:pt x="476" y="7846"/>
                  </a:lnTo>
                  <a:lnTo>
                    <a:pt x="476" y="7846"/>
                  </a:lnTo>
                  <a:lnTo>
                    <a:pt x="379" y="7838"/>
                  </a:lnTo>
                  <a:lnTo>
                    <a:pt x="291" y="7811"/>
                  </a:lnTo>
                  <a:lnTo>
                    <a:pt x="212" y="7767"/>
                  </a:lnTo>
                  <a:lnTo>
                    <a:pt x="141" y="7714"/>
                  </a:lnTo>
                  <a:lnTo>
                    <a:pt x="141" y="7705"/>
                  </a:lnTo>
                  <a:lnTo>
                    <a:pt x="141" y="7705"/>
                  </a:lnTo>
                  <a:lnTo>
                    <a:pt x="79" y="7643"/>
                  </a:lnTo>
                  <a:lnTo>
                    <a:pt x="35" y="7555"/>
                  </a:lnTo>
                  <a:lnTo>
                    <a:pt x="9" y="7467"/>
                  </a:lnTo>
                  <a:lnTo>
                    <a:pt x="0" y="7379"/>
                  </a:lnTo>
                  <a:lnTo>
                    <a:pt x="0" y="468"/>
                  </a:lnTo>
                  <a:lnTo>
                    <a:pt x="0" y="468"/>
                  </a:lnTo>
                  <a:lnTo>
                    <a:pt x="9" y="380"/>
                  </a:lnTo>
                  <a:lnTo>
                    <a:pt x="35" y="291"/>
                  </a:lnTo>
                  <a:lnTo>
                    <a:pt x="79" y="203"/>
                  </a:lnTo>
                  <a:lnTo>
                    <a:pt x="141" y="141"/>
                  </a:lnTo>
                  <a:lnTo>
                    <a:pt x="141" y="132"/>
                  </a:lnTo>
                  <a:lnTo>
                    <a:pt x="141" y="132"/>
                  </a:lnTo>
                  <a:lnTo>
                    <a:pt x="212" y="79"/>
                  </a:lnTo>
                  <a:lnTo>
                    <a:pt x="291" y="35"/>
                  </a:lnTo>
                  <a:lnTo>
                    <a:pt x="379" y="9"/>
                  </a:lnTo>
                  <a:lnTo>
                    <a:pt x="476" y="0"/>
                  </a:lnTo>
                  <a:close/>
                  <a:moveTo>
                    <a:pt x="11752" y="265"/>
                  </a:moveTo>
                  <a:lnTo>
                    <a:pt x="476" y="265"/>
                  </a:lnTo>
                  <a:lnTo>
                    <a:pt x="476" y="265"/>
                  </a:lnTo>
                  <a:lnTo>
                    <a:pt x="432" y="265"/>
                  </a:lnTo>
                  <a:lnTo>
                    <a:pt x="397" y="282"/>
                  </a:lnTo>
                  <a:lnTo>
                    <a:pt x="362" y="300"/>
                  </a:lnTo>
                  <a:lnTo>
                    <a:pt x="326" y="327"/>
                  </a:lnTo>
                  <a:lnTo>
                    <a:pt x="326" y="327"/>
                  </a:lnTo>
                  <a:lnTo>
                    <a:pt x="326" y="327"/>
                  </a:lnTo>
                  <a:lnTo>
                    <a:pt x="300" y="353"/>
                  </a:lnTo>
                  <a:lnTo>
                    <a:pt x="282" y="388"/>
                  </a:lnTo>
                  <a:lnTo>
                    <a:pt x="273" y="433"/>
                  </a:lnTo>
                  <a:lnTo>
                    <a:pt x="265" y="468"/>
                  </a:lnTo>
                  <a:lnTo>
                    <a:pt x="265" y="7379"/>
                  </a:lnTo>
                  <a:lnTo>
                    <a:pt x="265" y="7379"/>
                  </a:lnTo>
                  <a:lnTo>
                    <a:pt x="273" y="7414"/>
                  </a:lnTo>
                  <a:lnTo>
                    <a:pt x="282" y="7458"/>
                  </a:lnTo>
                  <a:lnTo>
                    <a:pt x="300" y="7493"/>
                  </a:lnTo>
                  <a:lnTo>
                    <a:pt x="326" y="7520"/>
                  </a:lnTo>
                  <a:lnTo>
                    <a:pt x="326" y="7520"/>
                  </a:lnTo>
                  <a:lnTo>
                    <a:pt x="326" y="7520"/>
                  </a:lnTo>
                  <a:lnTo>
                    <a:pt x="362" y="7546"/>
                  </a:lnTo>
                  <a:lnTo>
                    <a:pt x="397" y="7564"/>
                  </a:lnTo>
                  <a:lnTo>
                    <a:pt x="432" y="7582"/>
                  </a:lnTo>
                  <a:lnTo>
                    <a:pt x="476" y="7582"/>
                  </a:lnTo>
                  <a:lnTo>
                    <a:pt x="11752" y="7582"/>
                  </a:lnTo>
                  <a:lnTo>
                    <a:pt x="11752" y="7582"/>
                  </a:lnTo>
                  <a:lnTo>
                    <a:pt x="11787" y="7582"/>
                  </a:lnTo>
                  <a:lnTo>
                    <a:pt x="11831" y="7564"/>
                  </a:lnTo>
                  <a:lnTo>
                    <a:pt x="11866" y="7546"/>
                  </a:lnTo>
                  <a:lnTo>
                    <a:pt x="11893" y="7520"/>
                  </a:lnTo>
                  <a:lnTo>
                    <a:pt x="11893" y="7520"/>
                  </a:lnTo>
                  <a:lnTo>
                    <a:pt x="11919" y="7493"/>
                  </a:lnTo>
                  <a:lnTo>
                    <a:pt x="11937" y="7458"/>
                  </a:lnTo>
                  <a:lnTo>
                    <a:pt x="11954" y="7414"/>
                  </a:lnTo>
                  <a:lnTo>
                    <a:pt x="11954" y="7379"/>
                  </a:lnTo>
                  <a:lnTo>
                    <a:pt x="11954" y="468"/>
                  </a:lnTo>
                  <a:lnTo>
                    <a:pt x="11954" y="468"/>
                  </a:lnTo>
                  <a:lnTo>
                    <a:pt x="11954" y="433"/>
                  </a:lnTo>
                  <a:lnTo>
                    <a:pt x="11937" y="388"/>
                  </a:lnTo>
                  <a:lnTo>
                    <a:pt x="11919" y="353"/>
                  </a:lnTo>
                  <a:lnTo>
                    <a:pt x="11893" y="327"/>
                  </a:lnTo>
                  <a:lnTo>
                    <a:pt x="11893" y="327"/>
                  </a:lnTo>
                  <a:lnTo>
                    <a:pt x="11893" y="327"/>
                  </a:lnTo>
                  <a:lnTo>
                    <a:pt x="11866" y="300"/>
                  </a:lnTo>
                  <a:lnTo>
                    <a:pt x="11831" y="282"/>
                  </a:lnTo>
                  <a:lnTo>
                    <a:pt x="11787" y="265"/>
                  </a:lnTo>
                  <a:lnTo>
                    <a:pt x="11752" y="26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2400" dirty="0"/>
            </a:p>
          </p:txBody>
        </p:sp>
      </p:grpSp>
      <p:sp>
        <p:nvSpPr>
          <p:cNvPr id="117" name="TextBox 116"/>
          <p:cNvSpPr txBox="1"/>
          <p:nvPr/>
        </p:nvSpPr>
        <p:spPr>
          <a:xfrm>
            <a:off x="8055082" y="2383706"/>
            <a:ext cx="3115335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dirty="0">
                <a:solidFill>
                  <a:schemeClr val="bg1"/>
                </a:solidFill>
                <a:latin typeface="Helvetica Neue"/>
              </a:rPr>
              <a:t>Analytics Tools and Data Visualization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8339213" y="5486314"/>
            <a:ext cx="2774035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dirty="0">
                <a:solidFill>
                  <a:schemeClr val="bg1"/>
                </a:solidFill>
                <a:latin typeface="Helvetica Neue"/>
              </a:rPr>
              <a:t>Ecosystem of Connected Devices</a:t>
            </a:r>
          </a:p>
        </p:txBody>
      </p:sp>
      <p:sp>
        <p:nvSpPr>
          <p:cNvPr id="3" name="Rectangle 2"/>
          <p:cNvSpPr/>
          <p:nvPr/>
        </p:nvSpPr>
        <p:spPr>
          <a:xfrm>
            <a:off x="10770680" y="4027536"/>
            <a:ext cx="687286" cy="2707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latin typeface="Helvetica Neue Light"/>
              </a:rPr>
              <a:t>Future Protocols</a:t>
            </a:r>
            <a:endParaRPr lang="en-US" sz="900" dirty="0"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422645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achineQ_Large_20160824">
  <a:themeElements>
    <a:clrScheme name="Custom 26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E4A00"/>
      </a:accent1>
      <a:accent2>
        <a:srgbClr val="5A5A5A"/>
      </a:accent2>
      <a:accent3>
        <a:srgbClr val="009DE4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chineQ_Large_20160824" id="{905E119B-3CAB-4078-9B98-C518F9E932C9}" vid="{BA226D0C-7F15-40B6-85E2-1E6D1D41BEB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machineQ_Large_20160824</Template>
  <TotalTime>2080</TotalTime>
  <Words>796</Words>
  <Application>Microsoft Macintosh PowerPoint</Application>
  <PresentationFormat>Custom</PresentationFormat>
  <Paragraphs>261</Paragraphs>
  <Slides>19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machineQ_Large_20160824</vt:lpstr>
      <vt:lpstr>PowerPoint Presentation</vt:lpstr>
      <vt:lpstr>PowerPoint Presentation</vt:lpstr>
      <vt:lpstr>The promise of The Internet of Things</vt:lpstr>
      <vt:lpstr>However, BILLIONS OF DEVICES SHOULD BE CONNECTED BUT AREN’T</vt:lpstr>
      <vt:lpstr>non-technical hurdles have also slowed adoption </vt:lpstr>
      <vt:lpstr>Lpwan is a disruptive tech that will finally enable new types of devices to connect</vt:lpstr>
      <vt:lpstr>LPWAN TECHNOLOGY IS READY FOR PRIME TIME </vt:lpstr>
      <vt:lpstr>Machineq product offerings</vt:lpstr>
      <vt:lpstr>detailed iot product stack</vt:lpstr>
      <vt:lpstr>Initial FOCUS VERTICALS</vt:lpstr>
      <vt:lpstr>PILOT MARKETS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Challenge</vt:lpstr>
      <vt:lpstr>The Challenge Cont’d</vt:lpstr>
      <vt:lpstr>PowerPoint Presentation</vt:lpstr>
    </vt:vector>
  </TitlesOfParts>
  <Company>PricewaterhouseCoopers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Chima Ogbuokiri</dc:creator>
  <cp:lastModifiedBy>Local Administrator</cp:lastModifiedBy>
  <cp:revision>80</cp:revision>
  <dcterms:created xsi:type="dcterms:W3CDTF">2016-10-26T23:44:23Z</dcterms:created>
  <dcterms:modified xsi:type="dcterms:W3CDTF">2016-11-28T22:53:17Z</dcterms:modified>
</cp:coreProperties>
</file>